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 id="2147484668" r:id="rId5"/>
    <p:sldMasterId id="2147485828" r:id="rId6"/>
    <p:sldMasterId id="2147485829" r:id="rId7"/>
    <p:sldMasterId id="2147485830" r:id="rId8"/>
  </p:sldMasterIdLst>
  <p:notesMasterIdLst>
    <p:notesMasterId r:id="rId34"/>
  </p:notesMasterIdLst>
  <p:sldIdLst>
    <p:sldId id="364" r:id="rId9"/>
    <p:sldId id="258" r:id="rId10"/>
    <p:sldId id="375" r:id="rId11"/>
    <p:sldId id="260" r:id="rId12"/>
    <p:sldId id="319" r:id="rId13"/>
    <p:sldId id="320" r:id="rId14"/>
    <p:sldId id="314" r:id="rId15"/>
    <p:sldId id="368" r:id="rId16"/>
    <p:sldId id="297" r:id="rId17"/>
    <p:sldId id="308" r:id="rId18"/>
    <p:sldId id="365" r:id="rId19"/>
    <p:sldId id="318" r:id="rId20"/>
    <p:sldId id="317" r:id="rId21"/>
    <p:sldId id="371" r:id="rId22"/>
    <p:sldId id="372" r:id="rId23"/>
    <p:sldId id="290" r:id="rId24"/>
    <p:sldId id="271" r:id="rId25"/>
    <p:sldId id="369" r:id="rId26"/>
    <p:sldId id="282" r:id="rId27"/>
    <p:sldId id="284" r:id="rId28"/>
    <p:sldId id="281" r:id="rId29"/>
    <p:sldId id="374" r:id="rId30"/>
    <p:sldId id="301" r:id="rId31"/>
    <p:sldId id="316" r:id="rId32"/>
    <p:sldId id="304" r:id="rId33"/>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EEA51-8C7A-0D05-D5F8-9B44B2518741}" v="4" dt="2024-07-01T16:51:11.982"/>
    <p1510:client id="{7A305A91-7529-1040-A727-1E072DFB4A8D}" v="137" dt="2024-07-01T14:22:03.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Leppard" userId="S::leppardl@lingfieldcollege.co.uk::968fb2e4-addc-4ace-a5c5-b77828c84d2d" providerId="AD" clId="Web-{A15DE09C-35EA-933A-1751-FE39F5FD9C0F}"/>
    <pc:docChg chg="delSld modSld">
      <pc:chgData name="Louise Leppard" userId="S::leppardl@lingfieldcollege.co.uk::968fb2e4-addc-4ace-a5c5-b77828c84d2d" providerId="AD" clId="Web-{A15DE09C-35EA-933A-1751-FE39F5FD9C0F}" dt="2024-06-24T13:57:39.258" v="90" actId="14100"/>
      <pc:docMkLst>
        <pc:docMk/>
      </pc:docMkLst>
      <pc:sldChg chg="modSp">
        <pc:chgData name="Louise Leppard" userId="S::leppardl@lingfieldcollege.co.uk::968fb2e4-addc-4ace-a5c5-b77828c84d2d" providerId="AD" clId="Web-{A15DE09C-35EA-933A-1751-FE39F5FD9C0F}" dt="2024-06-24T13:49:28.197" v="83" actId="20577"/>
        <pc:sldMkLst>
          <pc:docMk/>
          <pc:sldMk cId="0" sldId="304"/>
        </pc:sldMkLst>
        <pc:spChg chg="mod">
          <ac:chgData name="Louise Leppard" userId="S::leppardl@lingfieldcollege.co.uk::968fb2e4-addc-4ace-a5c5-b77828c84d2d" providerId="AD" clId="Web-{A15DE09C-35EA-933A-1751-FE39F5FD9C0F}" dt="2024-06-24T13:49:28.197" v="83" actId="20577"/>
          <ac:spMkLst>
            <pc:docMk/>
            <pc:sldMk cId="0" sldId="304"/>
            <ac:spMk id="3" creationId="{E6BFE2D1-4D15-A014-CB4D-D01C7D826673}"/>
          </ac:spMkLst>
        </pc:spChg>
      </pc:sldChg>
      <pc:sldChg chg="modSp">
        <pc:chgData name="Louise Leppard" userId="S::leppardl@lingfieldcollege.co.uk::968fb2e4-addc-4ace-a5c5-b77828c84d2d" providerId="AD" clId="Web-{A15DE09C-35EA-933A-1751-FE39F5FD9C0F}" dt="2024-06-24T13:24:43.091" v="63"/>
        <pc:sldMkLst>
          <pc:docMk/>
          <pc:sldMk cId="0" sldId="314"/>
        </pc:sldMkLst>
        <pc:picChg chg="mod modCrop">
          <ac:chgData name="Louise Leppard" userId="S::leppardl@lingfieldcollege.co.uk::968fb2e4-addc-4ace-a5c5-b77828c84d2d" providerId="AD" clId="Web-{A15DE09C-35EA-933A-1751-FE39F5FD9C0F}" dt="2024-06-24T13:24:43.091" v="63"/>
          <ac:picMkLst>
            <pc:docMk/>
            <pc:sldMk cId="0" sldId="314"/>
            <ac:picMk id="3" creationId="{B0FDAA28-C7D3-8D89-1DC9-38D43DE298ED}"/>
          </ac:picMkLst>
        </pc:picChg>
      </pc:sldChg>
      <pc:sldChg chg="modSp">
        <pc:chgData name="Louise Leppard" userId="S::leppardl@lingfieldcollege.co.uk::968fb2e4-addc-4ace-a5c5-b77828c84d2d" providerId="AD" clId="Web-{A15DE09C-35EA-933A-1751-FE39F5FD9C0F}" dt="2024-06-24T13:48:30.225" v="81" actId="20577"/>
        <pc:sldMkLst>
          <pc:docMk/>
          <pc:sldMk cId="0" sldId="318"/>
        </pc:sldMkLst>
        <pc:spChg chg="mod">
          <ac:chgData name="Louise Leppard" userId="S::leppardl@lingfieldcollege.co.uk::968fb2e4-addc-4ace-a5c5-b77828c84d2d" providerId="AD" clId="Web-{A15DE09C-35EA-933A-1751-FE39F5FD9C0F}" dt="2024-06-24T13:48:30.225" v="81" actId="20577"/>
          <ac:spMkLst>
            <pc:docMk/>
            <pc:sldMk cId="0" sldId="318"/>
            <ac:spMk id="3" creationId="{DAC8C3D0-F9BA-680F-E9E9-1488D2D1A56F}"/>
          </ac:spMkLst>
        </pc:spChg>
      </pc:sldChg>
      <pc:sldChg chg="modSp">
        <pc:chgData name="Louise Leppard" userId="S::leppardl@lingfieldcollege.co.uk::968fb2e4-addc-4ace-a5c5-b77828c84d2d" providerId="AD" clId="Web-{A15DE09C-35EA-933A-1751-FE39F5FD9C0F}" dt="2024-06-24T13:24:09.058" v="61" actId="20577"/>
        <pc:sldMkLst>
          <pc:docMk/>
          <pc:sldMk cId="0" sldId="319"/>
        </pc:sldMkLst>
        <pc:spChg chg="mod">
          <ac:chgData name="Louise Leppard" userId="S::leppardl@lingfieldcollege.co.uk::968fb2e4-addc-4ace-a5c5-b77828c84d2d" providerId="AD" clId="Web-{A15DE09C-35EA-933A-1751-FE39F5FD9C0F}" dt="2024-06-24T13:24:09.058" v="61" actId="20577"/>
          <ac:spMkLst>
            <pc:docMk/>
            <pc:sldMk cId="0" sldId="319"/>
            <ac:spMk id="3" creationId="{F66DE543-A19F-D041-BC61-521820A4254F}"/>
          </ac:spMkLst>
        </pc:spChg>
      </pc:sldChg>
      <pc:sldChg chg="addSp modSp">
        <pc:chgData name="Louise Leppard" userId="S::leppardl@lingfieldcollege.co.uk::968fb2e4-addc-4ace-a5c5-b77828c84d2d" providerId="AD" clId="Web-{A15DE09C-35EA-933A-1751-FE39F5FD9C0F}" dt="2024-06-24T13:57:39.258" v="90" actId="14100"/>
        <pc:sldMkLst>
          <pc:docMk/>
          <pc:sldMk cId="0" sldId="364"/>
        </pc:sldMkLst>
        <pc:spChg chg="mod">
          <ac:chgData name="Louise Leppard" userId="S::leppardl@lingfieldcollege.co.uk::968fb2e4-addc-4ace-a5c5-b77828c84d2d" providerId="AD" clId="Web-{A15DE09C-35EA-933A-1751-FE39F5FD9C0F}" dt="2024-06-24T13:23:01.148" v="51" actId="20577"/>
          <ac:spMkLst>
            <pc:docMk/>
            <pc:sldMk cId="0" sldId="364"/>
            <ac:spMk id="3" creationId="{037F55D1-742B-EF01-8013-90EBA297CE62}"/>
          </ac:spMkLst>
        </pc:spChg>
        <pc:picChg chg="mod">
          <ac:chgData name="Louise Leppard" userId="S::leppardl@lingfieldcollege.co.uk::968fb2e4-addc-4ace-a5c5-b77828c84d2d" providerId="AD" clId="Web-{A15DE09C-35EA-933A-1751-FE39F5FD9C0F}" dt="2024-06-24T13:57:39.258" v="90" actId="14100"/>
          <ac:picMkLst>
            <pc:docMk/>
            <pc:sldMk cId="0" sldId="364"/>
            <ac:picMk id="4" creationId="{DE57EF3B-D694-DF66-5865-ABF67B398C40}"/>
          </ac:picMkLst>
        </pc:picChg>
        <pc:picChg chg="add mod">
          <ac:chgData name="Louise Leppard" userId="S::leppardl@lingfieldcollege.co.uk::968fb2e4-addc-4ace-a5c5-b77828c84d2d" providerId="AD" clId="Web-{A15DE09C-35EA-933A-1751-FE39F5FD9C0F}" dt="2024-06-24T13:57:30.336" v="89" actId="1076"/>
          <ac:picMkLst>
            <pc:docMk/>
            <pc:sldMk cId="0" sldId="364"/>
            <ac:picMk id="5" creationId="{1A489FFA-B963-EE01-961B-98FEC5AA46A2}"/>
          </ac:picMkLst>
        </pc:picChg>
        <pc:picChg chg="mod">
          <ac:chgData name="Louise Leppard" userId="S::leppardl@lingfieldcollege.co.uk::968fb2e4-addc-4ace-a5c5-b77828c84d2d" providerId="AD" clId="Web-{A15DE09C-35EA-933A-1751-FE39F5FD9C0F}" dt="2024-06-24T13:57:21.117" v="86" actId="1076"/>
          <ac:picMkLst>
            <pc:docMk/>
            <pc:sldMk cId="0" sldId="364"/>
            <ac:picMk id="6" creationId="{89254199-4E01-8C01-7B2D-7DEB5184C777}"/>
          </ac:picMkLst>
        </pc:picChg>
      </pc:sldChg>
      <pc:sldChg chg="del">
        <pc:chgData name="Louise Leppard" userId="S::leppardl@lingfieldcollege.co.uk::968fb2e4-addc-4ace-a5c5-b77828c84d2d" providerId="AD" clId="Web-{A15DE09C-35EA-933A-1751-FE39F5FD9C0F}" dt="2024-06-24T13:20:50.843" v="0"/>
        <pc:sldMkLst>
          <pc:docMk/>
          <pc:sldMk cId="1859983544" sldId="366"/>
        </pc:sldMkLst>
      </pc:sldChg>
    </pc:docChg>
  </pc:docChgLst>
  <pc:docChgLst>
    <pc:chgData name="Kirsty Lester" userId="f46d05ad-dfff-4dce-8f56-3e63d1f81ab5" providerId="ADAL" clId="{98DCD993-16BF-43FD-809B-7A806FC59115}"/>
    <pc:docChg chg="undo custSel modSld sldOrd">
      <pc:chgData name="Kirsty Lester" userId="f46d05ad-dfff-4dce-8f56-3e63d1f81ab5" providerId="ADAL" clId="{98DCD993-16BF-43FD-809B-7A806FC59115}" dt="2023-06-15T05:12:10.081" v="375" actId="1076"/>
      <pc:docMkLst>
        <pc:docMk/>
      </pc:docMkLst>
      <pc:sldChg chg="modSp modAnim">
        <pc:chgData name="Kirsty Lester" userId="f46d05ad-dfff-4dce-8f56-3e63d1f81ab5" providerId="ADAL" clId="{98DCD993-16BF-43FD-809B-7A806FC59115}" dt="2023-06-15T04:54:37.313" v="265" actId="20577"/>
        <pc:sldMkLst>
          <pc:docMk/>
          <pc:sldMk cId="0" sldId="258"/>
        </pc:sldMkLst>
        <pc:spChg chg="mod">
          <ac:chgData name="Kirsty Lester" userId="f46d05ad-dfff-4dce-8f56-3e63d1f81ab5" providerId="ADAL" clId="{98DCD993-16BF-43FD-809B-7A806FC59115}" dt="2023-06-15T04:54:37.313" v="265" actId="20577"/>
          <ac:spMkLst>
            <pc:docMk/>
            <pc:sldMk cId="0" sldId="258"/>
            <ac:spMk id="3" creationId="{92BB9978-2E7E-1CA7-5137-3F15F11B92A7}"/>
          </ac:spMkLst>
        </pc:spChg>
      </pc:sldChg>
      <pc:sldChg chg="modSp mod">
        <pc:chgData name="Kirsty Lester" userId="f46d05ad-dfff-4dce-8f56-3e63d1f81ab5" providerId="ADAL" clId="{98DCD993-16BF-43FD-809B-7A806FC59115}" dt="2023-06-15T05:02:03.127" v="289" actId="20577"/>
        <pc:sldMkLst>
          <pc:docMk/>
          <pc:sldMk cId="0" sldId="260"/>
        </pc:sldMkLst>
        <pc:spChg chg="mod">
          <ac:chgData name="Kirsty Lester" userId="f46d05ad-dfff-4dce-8f56-3e63d1f81ab5" providerId="ADAL" clId="{98DCD993-16BF-43FD-809B-7A806FC59115}" dt="2023-06-15T05:02:03.127" v="289" actId="20577"/>
          <ac:spMkLst>
            <pc:docMk/>
            <pc:sldMk cId="0" sldId="260"/>
            <ac:spMk id="3" creationId="{C395E7EF-F551-9761-D258-955FEF9CF448}"/>
          </ac:spMkLst>
        </pc:spChg>
      </pc:sldChg>
      <pc:sldChg chg="modSp mod">
        <pc:chgData name="Kirsty Lester" userId="f46d05ad-dfff-4dce-8f56-3e63d1f81ab5" providerId="ADAL" clId="{98DCD993-16BF-43FD-809B-7A806FC59115}" dt="2023-06-15T04:53:53.158" v="256" actId="13926"/>
        <pc:sldMkLst>
          <pc:docMk/>
          <pc:sldMk cId="0" sldId="269"/>
        </pc:sldMkLst>
        <pc:spChg chg="mod">
          <ac:chgData name="Kirsty Lester" userId="f46d05ad-dfff-4dce-8f56-3e63d1f81ab5" providerId="ADAL" clId="{98DCD993-16BF-43FD-809B-7A806FC59115}" dt="2023-06-15T04:53:53.158" v="256" actId="13926"/>
          <ac:spMkLst>
            <pc:docMk/>
            <pc:sldMk cId="0" sldId="269"/>
            <ac:spMk id="2" creationId="{6D964FE7-A855-0F2C-1086-1ADA52958CE2}"/>
          </ac:spMkLst>
        </pc:spChg>
      </pc:sldChg>
      <pc:sldChg chg="addSp modSp mod">
        <pc:chgData name="Kirsty Lester" userId="f46d05ad-dfff-4dce-8f56-3e63d1f81ab5" providerId="ADAL" clId="{98DCD993-16BF-43FD-809B-7A806FC59115}" dt="2023-06-15T04:59:56.423" v="287" actId="20577"/>
        <pc:sldMkLst>
          <pc:docMk/>
          <pc:sldMk cId="0" sldId="271"/>
        </pc:sldMkLst>
        <pc:spChg chg="mod">
          <ac:chgData name="Kirsty Lester" userId="f46d05ad-dfff-4dce-8f56-3e63d1f81ab5" providerId="ADAL" clId="{98DCD993-16BF-43FD-809B-7A806FC59115}" dt="2023-06-15T04:58:30.768" v="272" actId="1076"/>
          <ac:spMkLst>
            <pc:docMk/>
            <pc:sldMk cId="0" sldId="271"/>
            <ac:spMk id="2" creationId="{F795F049-0E54-63F1-4F99-B48FC90EC437}"/>
          </ac:spMkLst>
        </pc:spChg>
        <pc:spChg chg="mod">
          <ac:chgData name="Kirsty Lester" userId="f46d05ad-dfff-4dce-8f56-3e63d1f81ab5" providerId="ADAL" clId="{98DCD993-16BF-43FD-809B-7A806FC59115}" dt="2023-06-15T04:59:56.423" v="287" actId="20577"/>
          <ac:spMkLst>
            <pc:docMk/>
            <pc:sldMk cId="0" sldId="271"/>
            <ac:spMk id="20483" creationId="{FA59B062-213A-92CD-527C-8B646F5879DB}"/>
          </ac:spMkLst>
        </pc:spChg>
        <pc:picChg chg="add mod">
          <ac:chgData name="Kirsty Lester" userId="f46d05ad-dfff-4dce-8f56-3e63d1f81ab5" providerId="ADAL" clId="{98DCD993-16BF-43FD-809B-7A806FC59115}" dt="2023-06-15T04:58:30.768" v="272" actId="1076"/>
          <ac:picMkLst>
            <pc:docMk/>
            <pc:sldMk cId="0" sldId="271"/>
            <ac:picMk id="1026" creationId="{1CF29A0C-DA63-6144-9BD6-45BD592DBA2A}"/>
          </ac:picMkLst>
        </pc:picChg>
      </pc:sldChg>
      <pc:sldChg chg="ord">
        <pc:chgData name="Kirsty Lester" userId="f46d05ad-dfff-4dce-8f56-3e63d1f81ab5" providerId="ADAL" clId="{98DCD993-16BF-43FD-809B-7A806FC59115}" dt="2023-06-15T04:56:02.248" v="269"/>
        <pc:sldMkLst>
          <pc:docMk/>
          <pc:sldMk cId="0" sldId="281"/>
        </pc:sldMkLst>
      </pc:sldChg>
      <pc:sldChg chg="addSp modSp mod ord">
        <pc:chgData name="Kirsty Lester" userId="f46d05ad-dfff-4dce-8f56-3e63d1f81ab5" providerId="ADAL" clId="{98DCD993-16BF-43FD-809B-7A806FC59115}" dt="2023-06-15T05:09:33.950" v="359" actId="20577"/>
        <pc:sldMkLst>
          <pc:docMk/>
          <pc:sldMk cId="0" sldId="292"/>
        </pc:sldMkLst>
        <pc:spChg chg="add mod">
          <ac:chgData name="Kirsty Lester" userId="f46d05ad-dfff-4dce-8f56-3e63d1f81ab5" providerId="ADAL" clId="{98DCD993-16BF-43FD-809B-7A806FC59115}" dt="2023-06-15T05:02:50.548" v="294" actId="1076"/>
          <ac:spMkLst>
            <pc:docMk/>
            <pc:sldMk cId="0" sldId="292"/>
            <ac:spMk id="4" creationId="{A54CF478-8840-294A-B2F9-DC54841C999E}"/>
          </ac:spMkLst>
        </pc:spChg>
        <pc:spChg chg="mod">
          <ac:chgData name="Kirsty Lester" userId="f46d05ad-dfff-4dce-8f56-3e63d1f81ab5" providerId="ADAL" clId="{98DCD993-16BF-43FD-809B-7A806FC59115}" dt="2023-06-15T05:09:33.950" v="359" actId="20577"/>
          <ac:spMkLst>
            <pc:docMk/>
            <pc:sldMk cId="0" sldId="292"/>
            <ac:spMk id="7" creationId="{95702177-49B9-9FED-0F00-4140283C5870}"/>
          </ac:spMkLst>
        </pc:spChg>
        <pc:spChg chg="mod">
          <ac:chgData name="Kirsty Lester" userId="f46d05ad-dfff-4dce-8f56-3e63d1f81ab5" providerId="ADAL" clId="{98DCD993-16BF-43FD-809B-7A806FC59115}" dt="2023-06-15T05:03:18.681" v="303" actId="20577"/>
          <ac:spMkLst>
            <pc:docMk/>
            <pc:sldMk cId="0" sldId="292"/>
            <ac:spMk id="11" creationId="{DF653DC3-A26F-081A-3B84-6C04781170D4}"/>
          </ac:spMkLst>
        </pc:spChg>
        <pc:picChg chg="add mod">
          <ac:chgData name="Kirsty Lester" userId="f46d05ad-dfff-4dce-8f56-3e63d1f81ab5" providerId="ADAL" clId="{98DCD993-16BF-43FD-809B-7A806FC59115}" dt="2023-06-15T05:03:06.548" v="298" actId="1076"/>
          <ac:picMkLst>
            <pc:docMk/>
            <pc:sldMk cId="0" sldId="292"/>
            <ac:picMk id="5" creationId="{60428482-1754-778A-7272-0B8E4FD6A073}"/>
          </ac:picMkLst>
        </pc:picChg>
      </pc:sldChg>
      <pc:sldChg chg="modSp mod ord">
        <pc:chgData name="Kirsty Lester" userId="f46d05ad-dfff-4dce-8f56-3e63d1f81ab5" providerId="ADAL" clId="{98DCD993-16BF-43FD-809B-7A806FC59115}" dt="2023-06-15T05:04:25.736" v="308" actId="1076"/>
        <pc:sldMkLst>
          <pc:docMk/>
          <pc:sldMk cId="0" sldId="297"/>
        </pc:sldMkLst>
        <pc:spChg chg="mod">
          <ac:chgData name="Kirsty Lester" userId="f46d05ad-dfff-4dce-8f56-3e63d1f81ab5" providerId="ADAL" clId="{98DCD993-16BF-43FD-809B-7A806FC59115}" dt="2023-06-15T05:04:25.736" v="308" actId="1076"/>
          <ac:spMkLst>
            <pc:docMk/>
            <pc:sldMk cId="0" sldId="297"/>
            <ac:spMk id="3" creationId="{55DEA9BB-30F0-C114-B78F-634679CF9126}"/>
          </ac:spMkLst>
        </pc:spChg>
      </pc:sldChg>
      <pc:sldChg chg="modSp mod">
        <pc:chgData name="Kirsty Lester" userId="f46d05ad-dfff-4dce-8f56-3e63d1f81ab5" providerId="ADAL" clId="{98DCD993-16BF-43FD-809B-7A806FC59115}" dt="2023-06-15T05:05:17.655" v="317" actId="122"/>
        <pc:sldMkLst>
          <pc:docMk/>
          <pc:sldMk cId="0" sldId="304"/>
        </pc:sldMkLst>
        <pc:spChg chg="mod">
          <ac:chgData name="Kirsty Lester" userId="f46d05ad-dfff-4dce-8f56-3e63d1f81ab5" providerId="ADAL" clId="{98DCD993-16BF-43FD-809B-7A806FC59115}" dt="2023-06-15T05:05:17.655" v="317" actId="122"/>
          <ac:spMkLst>
            <pc:docMk/>
            <pc:sldMk cId="0" sldId="304"/>
            <ac:spMk id="3" creationId="{E6BFE2D1-4D15-A014-CB4D-D01C7D826673}"/>
          </ac:spMkLst>
        </pc:spChg>
      </pc:sldChg>
      <pc:sldChg chg="delSp modSp mod">
        <pc:chgData name="Kirsty Lester" userId="f46d05ad-dfff-4dce-8f56-3e63d1f81ab5" providerId="ADAL" clId="{98DCD993-16BF-43FD-809B-7A806FC59115}" dt="2023-06-15T04:45:09.856" v="146" actId="478"/>
        <pc:sldMkLst>
          <pc:docMk/>
          <pc:sldMk cId="0" sldId="314"/>
        </pc:sldMkLst>
        <pc:spChg chg="mod">
          <ac:chgData name="Kirsty Lester" userId="f46d05ad-dfff-4dce-8f56-3e63d1f81ab5" providerId="ADAL" clId="{98DCD993-16BF-43FD-809B-7A806FC59115}" dt="2023-06-15T04:45:07.959" v="145" actId="13926"/>
          <ac:spMkLst>
            <pc:docMk/>
            <pc:sldMk cId="0" sldId="314"/>
            <ac:spMk id="2" creationId="{73E9BB7D-863F-9FEC-FC3C-D3BE9804EA90}"/>
          </ac:spMkLst>
        </pc:spChg>
        <pc:picChg chg="del">
          <ac:chgData name="Kirsty Lester" userId="f46d05ad-dfff-4dce-8f56-3e63d1f81ab5" providerId="ADAL" clId="{98DCD993-16BF-43FD-809B-7A806FC59115}" dt="2023-06-15T04:45:09.856" v="146" actId="478"/>
          <ac:picMkLst>
            <pc:docMk/>
            <pc:sldMk cId="0" sldId="314"/>
            <ac:picMk id="8" creationId="{B06F4474-0276-0593-EB8E-DA9F49F5926C}"/>
          </ac:picMkLst>
        </pc:picChg>
      </pc:sldChg>
      <pc:sldChg chg="ord">
        <pc:chgData name="Kirsty Lester" userId="f46d05ad-dfff-4dce-8f56-3e63d1f81ab5" providerId="ADAL" clId="{98DCD993-16BF-43FD-809B-7A806FC59115}" dt="2023-06-15T05:05:28.861" v="319"/>
        <pc:sldMkLst>
          <pc:docMk/>
          <pc:sldMk cId="0" sldId="316"/>
        </pc:sldMkLst>
      </pc:sldChg>
      <pc:sldChg chg="addSp delSp modSp mod">
        <pc:chgData name="Kirsty Lester" userId="f46d05ad-dfff-4dce-8f56-3e63d1f81ab5" providerId="ADAL" clId="{98DCD993-16BF-43FD-809B-7A806FC59115}" dt="2023-06-15T04:50:33.541" v="243" actId="1076"/>
        <pc:sldMkLst>
          <pc:docMk/>
          <pc:sldMk cId="0" sldId="317"/>
        </pc:sldMkLst>
        <pc:spChg chg="mod">
          <ac:chgData name="Kirsty Lester" userId="f46d05ad-dfff-4dce-8f56-3e63d1f81ab5" providerId="ADAL" clId="{98DCD993-16BF-43FD-809B-7A806FC59115}" dt="2023-06-15T04:48:36.079" v="230" actId="6549"/>
          <ac:spMkLst>
            <pc:docMk/>
            <pc:sldMk cId="0" sldId="317"/>
            <ac:spMk id="3" creationId="{E2AFE874-C058-26BA-4BCC-FEF47CBB7305}"/>
          </ac:spMkLst>
        </pc:spChg>
        <pc:picChg chg="add del mod modCrop">
          <ac:chgData name="Kirsty Lester" userId="f46d05ad-dfff-4dce-8f56-3e63d1f81ab5" providerId="ADAL" clId="{98DCD993-16BF-43FD-809B-7A806FC59115}" dt="2023-06-15T04:49:24.927" v="233" actId="478"/>
          <ac:picMkLst>
            <pc:docMk/>
            <pc:sldMk cId="0" sldId="317"/>
            <ac:picMk id="4" creationId="{641544BC-A850-C203-4F7A-75A0A59ADBB1}"/>
          </ac:picMkLst>
        </pc:picChg>
        <pc:picChg chg="add mod modCrop">
          <ac:chgData name="Kirsty Lester" userId="f46d05ad-dfff-4dce-8f56-3e63d1f81ab5" providerId="ADAL" clId="{98DCD993-16BF-43FD-809B-7A806FC59115}" dt="2023-06-15T04:50:33.541" v="243" actId="1076"/>
          <ac:picMkLst>
            <pc:docMk/>
            <pc:sldMk cId="0" sldId="317"/>
            <ac:picMk id="5" creationId="{9F069F73-6AAE-3E0D-B376-3E1D70A55A19}"/>
          </ac:picMkLst>
        </pc:picChg>
        <pc:picChg chg="add mod">
          <ac:chgData name="Kirsty Lester" userId="f46d05ad-dfff-4dce-8f56-3e63d1f81ab5" providerId="ADAL" clId="{98DCD993-16BF-43FD-809B-7A806FC59115}" dt="2023-06-15T04:50:31.349" v="242" actId="1076"/>
          <ac:picMkLst>
            <pc:docMk/>
            <pc:sldMk cId="0" sldId="317"/>
            <ac:picMk id="6" creationId="{B6AC82AD-B7BD-C804-2E31-4B0EAED5AB10}"/>
          </ac:picMkLst>
        </pc:picChg>
      </pc:sldChg>
      <pc:sldChg chg="modSp mod">
        <pc:chgData name="Kirsty Lester" userId="f46d05ad-dfff-4dce-8f56-3e63d1f81ab5" providerId="ADAL" clId="{98DCD993-16BF-43FD-809B-7A806FC59115}" dt="2023-06-15T05:08:46.486" v="356" actId="20577"/>
        <pc:sldMkLst>
          <pc:docMk/>
          <pc:sldMk cId="0" sldId="319"/>
        </pc:sldMkLst>
        <pc:spChg chg="mod">
          <ac:chgData name="Kirsty Lester" userId="f46d05ad-dfff-4dce-8f56-3e63d1f81ab5" providerId="ADAL" clId="{98DCD993-16BF-43FD-809B-7A806FC59115}" dt="2023-06-15T05:08:46.486" v="356" actId="20577"/>
          <ac:spMkLst>
            <pc:docMk/>
            <pc:sldMk cId="0" sldId="319"/>
            <ac:spMk id="3" creationId="{F66DE543-A19F-D041-BC61-521820A4254F}"/>
          </ac:spMkLst>
        </pc:spChg>
      </pc:sldChg>
      <pc:sldChg chg="modSp mod">
        <pc:chgData name="Kirsty Lester" userId="f46d05ad-dfff-4dce-8f56-3e63d1f81ab5" providerId="ADAL" clId="{98DCD993-16BF-43FD-809B-7A806FC59115}" dt="2023-06-15T05:00:08.149" v="288" actId="13926"/>
        <pc:sldMkLst>
          <pc:docMk/>
          <pc:sldMk cId="0" sldId="363"/>
        </pc:sldMkLst>
        <pc:spChg chg="mod">
          <ac:chgData name="Kirsty Lester" userId="f46d05ad-dfff-4dce-8f56-3e63d1f81ab5" providerId="ADAL" clId="{98DCD993-16BF-43FD-809B-7A806FC59115}" dt="2023-06-15T05:00:08.149" v="288" actId="13926"/>
          <ac:spMkLst>
            <pc:docMk/>
            <pc:sldMk cId="0" sldId="363"/>
            <ac:spMk id="5" creationId="{B0A8E309-7EEC-7528-AD96-5BF980223099}"/>
          </ac:spMkLst>
        </pc:spChg>
      </pc:sldChg>
      <pc:sldChg chg="delSp modSp mod">
        <pc:chgData name="Kirsty Lester" userId="f46d05ad-dfff-4dce-8f56-3e63d1f81ab5" providerId="ADAL" clId="{98DCD993-16BF-43FD-809B-7A806FC59115}" dt="2023-06-15T05:08:13.261" v="322" actId="20577"/>
        <pc:sldMkLst>
          <pc:docMk/>
          <pc:sldMk cId="0" sldId="364"/>
        </pc:sldMkLst>
        <pc:spChg chg="mod">
          <ac:chgData name="Kirsty Lester" userId="f46d05ad-dfff-4dce-8f56-3e63d1f81ab5" providerId="ADAL" clId="{98DCD993-16BF-43FD-809B-7A806FC59115}" dt="2023-06-15T05:08:13.261" v="322" actId="20577"/>
          <ac:spMkLst>
            <pc:docMk/>
            <pc:sldMk cId="0" sldId="364"/>
            <ac:spMk id="2" creationId="{4BC22E5E-662B-B5CF-0621-C16F4AFC1CED}"/>
          </ac:spMkLst>
        </pc:spChg>
        <pc:spChg chg="mod">
          <ac:chgData name="Kirsty Lester" userId="f46d05ad-dfff-4dce-8f56-3e63d1f81ab5" providerId="ADAL" clId="{98DCD993-16BF-43FD-809B-7A806FC59115}" dt="2023-06-15T04:43:40.840" v="26" actId="20577"/>
          <ac:spMkLst>
            <pc:docMk/>
            <pc:sldMk cId="0" sldId="364"/>
            <ac:spMk id="3" creationId="{037F55D1-742B-EF01-8013-90EBA297CE62}"/>
          </ac:spMkLst>
        </pc:spChg>
        <pc:picChg chg="del">
          <ac:chgData name="Kirsty Lester" userId="f46d05ad-dfff-4dce-8f56-3e63d1f81ab5" providerId="ADAL" clId="{98DCD993-16BF-43FD-809B-7A806FC59115}" dt="2023-06-15T04:42:59.681" v="0" actId="478"/>
          <ac:picMkLst>
            <pc:docMk/>
            <pc:sldMk cId="0" sldId="364"/>
            <ac:picMk id="5" creationId="{9E275998-2948-0BB5-4E3B-6B21CDBA713E}"/>
          </ac:picMkLst>
        </pc:picChg>
        <pc:picChg chg="del">
          <ac:chgData name="Kirsty Lester" userId="f46d05ad-dfff-4dce-8f56-3e63d1f81ab5" providerId="ADAL" clId="{98DCD993-16BF-43FD-809B-7A806FC59115}" dt="2023-06-15T04:43:05.074" v="1" actId="478"/>
          <ac:picMkLst>
            <pc:docMk/>
            <pc:sldMk cId="0" sldId="364"/>
            <ac:picMk id="6" creationId="{3CCFEE51-9996-E297-0A24-0C622A74805A}"/>
          </ac:picMkLst>
        </pc:picChg>
      </pc:sldChg>
      <pc:sldChg chg="delSp modSp mod">
        <pc:chgData name="Kirsty Lester" userId="f46d05ad-dfff-4dce-8f56-3e63d1f81ab5" providerId="ADAL" clId="{98DCD993-16BF-43FD-809B-7A806FC59115}" dt="2023-06-15T05:12:10.081" v="375" actId="1076"/>
        <pc:sldMkLst>
          <pc:docMk/>
          <pc:sldMk cId="1859983544" sldId="366"/>
        </pc:sldMkLst>
        <pc:spChg chg="mod">
          <ac:chgData name="Kirsty Lester" userId="f46d05ad-dfff-4dce-8f56-3e63d1f81ab5" providerId="ADAL" clId="{98DCD993-16BF-43FD-809B-7A806FC59115}" dt="2023-06-15T05:12:10.081" v="375" actId="1076"/>
          <ac:spMkLst>
            <pc:docMk/>
            <pc:sldMk cId="1859983544" sldId="366"/>
            <ac:spMk id="19460" creationId="{77128B21-AF5A-6575-469E-DB4AE577279D}"/>
          </ac:spMkLst>
        </pc:spChg>
        <pc:picChg chg="del">
          <ac:chgData name="Kirsty Lester" userId="f46d05ad-dfff-4dce-8f56-3e63d1f81ab5" providerId="ADAL" clId="{98DCD993-16BF-43FD-809B-7A806FC59115}" dt="2023-06-15T05:12:06.475" v="374" actId="478"/>
          <ac:picMkLst>
            <pc:docMk/>
            <pc:sldMk cId="1859983544" sldId="366"/>
            <ac:picMk id="28675" creationId="{1BBA133C-E359-DAF4-8458-90DD92379AE7}"/>
          </ac:picMkLst>
        </pc:picChg>
      </pc:sldChg>
      <pc:sldChg chg="addSp delSp modSp mod">
        <pc:chgData name="Kirsty Lester" userId="f46d05ad-dfff-4dce-8f56-3e63d1f81ab5" providerId="ADAL" clId="{98DCD993-16BF-43FD-809B-7A806FC59115}" dt="2023-06-15T04:51:47.605" v="252" actId="1076"/>
        <pc:sldMkLst>
          <pc:docMk/>
          <pc:sldMk cId="2294361721" sldId="368"/>
        </pc:sldMkLst>
        <pc:spChg chg="add del">
          <ac:chgData name="Kirsty Lester" userId="f46d05ad-dfff-4dce-8f56-3e63d1f81ab5" providerId="ADAL" clId="{98DCD993-16BF-43FD-809B-7A806FC59115}" dt="2023-06-15T04:51:25.849" v="247" actId="22"/>
          <ac:spMkLst>
            <pc:docMk/>
            <pc:sldMk cId="2294361721" sldId="368"/>
            <ac:spMk id="3" creationId="{01D2E7B3-26D2-CA18-46F9-99B7A0587EEA}"/>
          </ac:spMkLst>
        </pc:spChg>
        <pc:spChg chg="mod">
          <ac:chgData name="Kirsty Lester" userId="f46d05ad-dfff-4dce-8f56-3e63d1f81ab5" providerId="ADAL" clId="{98DCD993-16BF-43FD-809B-7A806FC59115}" dt="2023-06-15T04:51:06.936" v="245" actId="27636"/>
          <ac:spMkLst>
            <pc:docMk/>
            <pc:sldMk cId="2294361721" sldId="368"/>
            <ac:spMk id="8" creationId="{F7A95398-04FF-5D52-BB6F-D3EA9A8540A2}"/>
          </ac:spMkLst>
        </pc:spChg>
        <pc:spChg chg="add mod">
          <ac:chgData name="Kirsty Lester" userId="f46d05ad-dfff-4dce-8f56-3e63d1f81ab5" providerId="ADAL" clId="{98DCD993-16BF-43FD-809B-7A806FC59115}" dt="2023-06-15T04:51:47.605" v="252" actId="1076"/>
          <ac:spMkLst>
            <pc:docMk/>
            <pc:sldMk cId="2294361721" sldId="368"/>
            <ac:spMk id="9" creationId="{135F95AC-EEEE-EC4F-F9B3-6C609805820C}"/>
          </ac:spMkLst>
        </pc:spChg>
        <pc:graphicFrameChg chg="modGraphic">
          <ac:chgData name="Kirsty Lester" userId="f46d05ad-dfff-4dce-8f56-3e63d1f81ab5" providerId="ADAL" clId="{98DCD993-16BF-43FD-809B-7A806FC59115}" dt="2023-06-15T04:45:26.466" v="154" actId="20577"/>
          <ac:graphicFrameMkLst>
            <pc:docMk/>
            <pc:sldMk cId="2294361721" sldId="368"/>
            <ac:graphicFrameMk id="4" creationId="{4BA5FAB4-16B6-086D-5EA7-5340045AA377}"/>
          </ac:graphicFrameMkLst>
        </pc:graphicFrameChg>
      </pc:sldChg>
    </pc:docChg>
  </pc:docChgLst>
  <pc:docChgLst>
    <pc:chgData name="Kirsty Lester" userId="S::lesterk@lingfieldcollege.co.uk::f46d05ad-dfff-4dce-8f56-3e63d1f81ab5" providerId="AD" clId="Web-{429D9934-4EFB-B5B8-A1E2-E2D0ED98EF08}"/>
    <pc:docChg chg="addSld delSld modSld sldOrd addMainMaster">
      <pc:chgData name="Kirsty Lester" userId="S::lesterk@lingfieldcollege.co.uk::f46d05ad-dfff-4dce-8f56-3e63d1f81ab5" providerId="AD" clId="Web-{429D9934-4EFB-B5B8-A1E2-E2D0ED98EF08}" dt="2023-07-03T17:18:56.181" v="225" actId="20577"/>
      <pc:docMkLst>
        <pc:docMk/>
      </pc:docMkLst>
      <pc:sldChg chg="ord">
        <pc:chgData name="Kirsty Lester" userId="S::lesterk@lingfieldcollege.co.uk::f46d05ad-dfff-4dce-8f56-3e63d1f81ab5" providerId="AD" clId="Web-{429D9934-4EFB-B5B8-A1E2-E2D0ED98EF08}" dt="2023-07-03T15:20:12.384" v="21"/>
        <pc:sldMkLst>
          <pc:docMk/>
          <pc:sldMk cId="0" sldId="290"/>
        </pc:sldMkLst>
      </pc:sldChg>
      <pc:sldChg chg="modSp">
        <pc:chgData name="Kirsty Lester" userId="S::lesterk@lingfieldcollege.co.uk::f46d05ad-dfff-4dce-8f56-3e63d1f81ab5" providerId="AD" clId="Web-{429D9934-4EFB-B5B8-A1E2-E2D0ED98EF08}" dt="2023-07-03T17:18:03.601" v="207" actId="14100"/>
        <pc:sldMkLst>
          <pc:docMk/>
          <pc:sldMk cId="0" sldId="318"/>
        </pc:sldMkLst>
        <pc:spChg chg="mod">
          <ac:chgData name="Kirsty Lester" userId="S::lesterk@lingfieldcollege.co.uk::f46d05ad-dfff-4dce-8f56-3e63d1f81ab5" providerId="AD" clId="Web-{429D9934-4EFB-B5B8-A1E2-E2D0ED98EF08}" dt="2023-07-03T17:18:03.601" v="207" actId="14100"/>
          <ac:spMkLst>
            <pc:docMk/>
            <pc:sldMk cId="0" sldId="318"/>
            <ac:spMk id="3" creationId="{DAC8C3D0-F9BA-680F-E9E9-1488D2D1A56F}"/>
          </ac:spMkLst>
        </pc:spChg>
      </pc:sldChg>
      <pc:sldChg chg="del">
        <pc:chgData name="Kirsty Lester" userId="S::lesterk@lingfieldcollege.co.uk::f46d05ad-dfff-4dce-8f56-3e63d1f81ab5" providerId="AD" clId="Web-{429D9934-4EFB-B5B8-A1E2-E2D0ED98EF08}" dt="2023-07-03T15:22:50.141" v="22"/>
        <pc:sldMkLst>
          <pc:docMk/>
          <pc:sldMk cId="0" sldId="363"/>
        </pc:sldMkLst>
      </pc:sldChg>
      <pc:sldChg chg="modSp">
        <pc:chgData name="Kirsty Lester" userId="S::lesterk@lingfieldcollege.co.uk::f46d05ad-dfff-4dce-8f56-3e63d1f81ab5" providerId="AD" clId="Web-{429D9934-4EFB-B5B8-A1E2-E2D0ED98EF08}" dt="2023-07-03T17:18:56.181" v="225" actId="20577"/>
        <pc:sldMkLst>
          <pc:docMk/>
          <pc:sldMk cId="0" sldId="365"/>
        </pc:sldMkLst>
        <pc:spChg chg="mod">
          <ac:chgData name="Kirsty Lester" userId="S::lesterk@lingfieldcollege.co.uk::f46d05ad-dfff-4dce-8f56-3e63d1f81ab5" providerId="AD" clId="Web-{429D9934-4EFB-B5B8-A1E2-E2D0ED98EF08}" dt="2023-07-03T17:18:56.181" v="225" actId="20577"/>
          <ac:spMkLst>
            <pc:docMk/>
            <pc:sldMk cId="0" sldId="365"/>
            <ac:spMk id="3" creationId="{8074DA90-7666-D0B6-7E21-FE84F0E8E7FD}"/>
          </ac:spMkLst>
        </pc:spChg>
      </pc:sldChg>
      <pc:sldChg chg="new del">
        <pc:chgData name="Kirsty Lester" userId="S::lesterk@lingfieldcollege.co.uk::f46d05ad-dfff-4dce-8f56-3e63d1f81ab5" providerId="AD" clId="Web-{429D9934-4EFB-B5B8-A1E2-E2D0ED98EF08}" dt="2023-07-03T15:04:39.408" v="9"/>
        <pc:sldMkLst>
          <pc:docMk/>
          <pc:sldMk cId="3103345106" sldId="370"/>
        </pc:sldMkLst>
      </pc:sldChg>
      <pc:sldChg chg="addSp modSp add">
        <pc:chgData name="Kirsty Lester" userId="S::lesterk@lingfieldcollege.co.uk::f46d05ad-dfff-4dce-8f56-3e63d1f81ab5" providerId="AD" clId="Web-{429D9934-4EFB-B5B8-A1E2-E2D0ED98EF08}" dt="2023-07-03T15:26:04.805" v="87" actId="20577"/>
        <pc:sldMkLst>
          <pc:docMk/>
          <pc:sldMk cId="3495797189" sldId="371"/>
        </pc:sldMkLst>
        <pc:spChg chg="add mod">
          <ac:chgData name="Kirsty Lester" userId="S::lesterk@lingfieldcollege.co.uk::f46d05ad-dfff-4dce-8f56-3e63d1f81ab5" providerId="AD" clId="Web-{429D9934-4EFB-B5B8-A1E2-E2D0ED98EF08}" dt="2023-07-03T15:26:04.805" v="87" actId="20577"/>
          <ac:spMkLst>
            <pc:docMk/>
            <pc:sldMk cId="3495797189" sldId="371"/>
            <ac:spMk id="3" creationId="{56CC018E-3F8F-6E46-B15B-EAC37E3658C7}"/>
          </ac:spMkLst>
        </pc:spChg>
      </pc:sldChg>
      <pc:sldChg chg="addSp delSp modSp new">
        <pc:chgData name="Kirsty Lester" userId="S::lesterk@lingfieldcollege.co.uk::f46d05ad-dfff-4dce-8f56-3e63d1f81ab5" providerId="AD" clId="Web-{429D9934-4EFB-B5B8-A1E2-E2D0ED98EF08}" dt="2023-07-03T15:18:34.443" v="15"/>
        <pc:sldMkLst>
          <pc:docMk/>
          <pc:sldMk cId="2351655201" sldId="372"/>
        </pc:sldMkLst>
        <pc:spChg chg="del">
          <ac:chgData name="Kirsty Lester" userId="S::lesterk@lingfieldcollege.co.uk::f46d05ad-dfff-4dce-8f56-3e63d1f81ab5" providerId="AD" clId="Web-{429D9934-4EFB-B5B8-A1E2-E2D0ED98EF08}" dt="2023-07-03T15:18:34.443" v="15"/>
          <ac:spMkLst>
            <pc:docMk/>
            <pc:sldMk cId="2351655201" sldId="372"/>
            <ac:spMk id="2" creationId="{49BB77DC-FBF0-770F-AD5A-4D7EB5952FBC}"/>
          </ac:spMkLst>
        </pc:spChg>
        <pc:spChg chg="del">
          <ac:chgData name="Kirsty Lester" userId="S::lesterk@lingfieldcollege.co.uk::f46d05ad-dfff-4dce-8f56-3e63d1f81ab5" providerId="AD" clId="Web-{429D9934-4EFB-B5B8-A1E2-E2D0ED98EF08}" dt="2023-07-03T15:18:08.895" v="11"/>
          <ac:spMkLst>
            <pc:docMk/>
            <pc:sldMk cId="2351655201" sldId="372"/>
            <ac:spMk id="3" creationId="{5AB43CE5-CF91-46DA-A3C9-B4B0F3C4B0B0}"/>
          </ac:spMkLst>
        </pc:spChg>
        <pc:picChg chg="add mod ord modCrop">
          <ac:chgData name="Kirsty Lester" userId="S::lesterk@lingfieldcollege.co.uk::f46d05ad-dfff-4dce-8f56-3e63d1f81ab5" providerId="AD" clId="Web-{429D9934-4EFB-B5B8-A1E2-E2D0ED98EF08}" dt="2023-07-03T15:18:34.443" v="15"/>
          <ac:picMkLst>
            <pc:docMk/>
            <pc:sldMk cId="2351655201" sldId="372"/>
            <ac:picMk id="4" creationId="{D77D5EE1-E1FB-7954-F1C5-5CBBFC771267}"/>
          </ac:picMkLst>
        </pc:picChg>
      </pc:sldChg>
      <pc:sldChg chg="new del">
        <pc:chgData name="Kirsty Lester" userId="S::lesterk@lingfieldcollege.co.uk::f46d05ad-dfff-4dce-8f56-3e63d1f81ab5" providerId="AD" clId="Web-{429D9934-4EFB-B5B8-A1E2-E2D0ED98EF08}" dt="2023-07-03T15:19:26.773" v="18"/>
        <pc:sldMkLst>
          <pc:docMk/>
          <pc:sldMk cId="4041846457" sldId="373"/>
        </pc:sldMkLst>
      </pc:sldChg>
      <pc:sldChg chg="add ord">
        <pc:chgData name="Kirsty Lester" userId="S::lesterk@lingfieldcollege.co.uk::f46d05ad-dfff-4dce-8f56-3e63d1f81ab5" providerId="AD" clId="Web-{429D9934-4EFB-B5B8-A1E2-E2D0ED98EF08}" dt="2023-07-03T15:19:48.180" v="19"/>
        <pc:sldMkLst>
          <pc:docMk/>
          <pc:sldMk cId="3009033576" sldId="374"/>
        </pc:sldMkLst>
      </pc:sldChg>
      <pc:sldMasterChg chg="add addSldLayout">
        <pc:chgData name="Kirsty Lester" userId="S::lesterk@lingfieldcollege.co.uk::f46d05ad-dfff-4dce-8f56-3e63d1f81ab5" providerId="AD" clId="Web-{429D9934-4EFB-B5B8-A1E2-E2D0ED98EF08}" dt="2023-07-03T15:04:36.158" v="8"/>
        <pc:sldMasterMkLst>
          <pc:docMk/>
          <pc:sldMasterMk cId="0" sldId="2147485829"/>
        </pc:sldMasterMkLst>
        <pc:sldLayoutChg chg="add">
          <pc:chgData name="Kirsty Lester" userId="S::lesterk@lingfieldcollege.co.uk::f46d05ad-dfff-4dce-8f56-3e63d1f81ab5" providerId="AD" clId="Web-{429D9934-4EFB-B5B8-A1E2-E2D0ED98EF08}" dt="2023-07-03T15:04:36.158" v="8"/>
          <pc:sldLayoutMkLst>
            <pc:docMk/>
            <pc:sldMasterMk cId="0" sldId="2147485829"/>
            <pc:sldLayoutMk cId="2860082212" sldId="2147485167"/>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3772318464" sldId="2147485168"/>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2616954439" sldId="2147485169"/>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615621339" sldId="2147485170"/>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3413495753" sldId="2147485171"/>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1894418582" sldId="2147485172"/>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3876511281" sldId="2147485173"/>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4167888589" sldId="2147485174"/>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273702460" sldId="2147485175"/>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2963555357" sldId="2147485176"/>
          </pc:sldLayoutMkLst>
        </pc:sldLayoutChg>
        <pc:sldLayoutChg chg="add">
          <pc:chgData name="Kirsty Lester" userId="S::lesterk@lingfieldcollege.co.uk::f46d05ad-dfff-4dce-8f56-3e63d1f81ab5" providerId="AD" clId="Web-{429D9934-4EFB-B5B8-A1E2-E2D0ED98EF08}" dt="2023-07-03T15:04:36.158" v="8"/>
          <pc:sldLayoutMkLst>
            <pc:docMk/>
            <pc:sldMasterMk cId="0" sldId="2147485829"/>
            <pc:sldLayoutMk cId="1932295393" sldId="2147485177"/>
          </pc:sldLayoutMkLst>
        </pc:sldLayoutChg>
      </pc:sldMasterChg>
      <pc:sldMasterChg chg="add addSldLayout">
        <pc:chgData name="Kirsty Lester" userId="S::lesterk@lingfieldcollege.co.uk::f46d05ad-dfff-4dce-8f56-3e63d1f81ab5" providerId="AD" clId="Web-{429D9934-4EFB-B5B8-A1E2-E2D0ED98EF08}" dt="2023-07-03T15:19:24.351" v="17"/>
        <pc:sldMasterMkLst>
          <pc:docMk/>
          <pc:sldMasterMk cId="0" sldId="2147485830"/>
        </pc:sldMasterMkLst>
        <pc:sldLayoutChg chg="add">
          <pc:chgData name="Kirsty Lester" userId="S::lesterk@lingfieldcollege.co.uk::f46d05ad-dfff-4dce-8f56-3e63d1f81ab5" providerId="AD" clId="Web-{429D9934-4EFB-B5B8-A1E2-E2D0ED98EF08}" dt="2023-07-03T15:19:24.351" v="17"/>
          <pc:sldLayoutMkLst>
            <pc:docMk/>
            <pc:sldMasterMk cId="0" sldId="2147485830"/>
            <pc:sldLayoutMk cId="3156340923" sldId="2147484597"/>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2353077203" sldId="2147484598"/>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3161094938" sldId="2147484599"/>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1206372150" sldId="2147484600"/>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1414279573" sldId="2147484601"/>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2384294085" sldId="2147484602"/>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3313290721" sldId="2147484603"/>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4291279718" sldId="2147484604"/>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2056432781" sldId="2147484605"/>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2716143784" sldId="2147484606"/>
          </pc:sldLayoutMkLst>
        </pc:sldLayoutChg>
        <pc:sldLayoutChg chg="add">
          <pc:chgData name="Kirsty Lester" userId="S::lesterk@lingfieldcollege.co.uk::f46d05ad-dfff-4dce-8f56-3e63d1f81ab5" providerId="AD" clId="Web-{429D9934-4EFB-B5B8-A1E2-E2D0ED98EF08}" dt="2023-07-03T15:19:24.351" v="17"/>
          <pc:sldLayoutMkLst>
            <pc:docMk/>
            <pc:sldMasterMk cId="0" sldId="2147485830"/>
            <pc:sldLayoutMk cId="3914130095" sldId="2147484607"/>
          </pc:sldLayoutMkLst>
        </pc:sldLayoutChg>
      </pc:sldMasterChg>
    </pc:docChg>
  </pc:docChgLst>
  <pc:docChgLst>
    <pc:chgData name="Louise Leppard" userId="968fb2e4-addc-4ace-a5c5-b77828c84d2d" providerId="ADAL" clId="{3E6F59AC-FBE4-4FF5-B6BA-390D79B20D1D}"/>
    <pc:docChg chg="custSel modSld">
      <pc:chgData name="Louise Leppard" userId="968fb2e4-addc-4ace-a5c5-b77828c84d2d" providerId="ADAL" clId="{3E6F59AC-FBE4-4FF5-B6BA-390D79B20D1D}" dt="2024-06-27T08:17:26.717" v="3" actId="962"/>
      <pc:docMkLst>
        <pc:docMk/>
      </pc:docMkLst>
      <pc:sldChg chg="addSp modSp mod">
        <pc:chgData name="Louise Leppard" userId="968fb2e4-addc-4ace-a5c5-b77828c84d2d" providerId="ADAL" clId="{3E6F59AC-FBE4-4FF5-B6BA-390D79B20D1D}" dt="2024-06-27T08:17:26.717" v="3" actId="962"/>
        <pc:sldMkLst>
          <pc:docMk/>
          <pc:sldMk cId="2149328078" sldId="375"/>
        </pc:sldMkLst>
        <pc:picChg chg="add mod">
          <ac:chgData name="Louise Leppard" userId="968fb2e4-addc-4ace-a5c5-b77828c84d2d" providerId="ADAL" clId="{3E6F59AC-FBE4-4FF5-B6BA-390D79B20D1D}" dt="2024-06-27T08:17:26.717" v="3" actId="962"/>
          <ac:picMkLst>
            <pc:docMk/>
            <pc:sldMk cId="2149328078" sldId="375"/>
            <ac:picMk id="2" creationId="{8F4804CD-2382-8D0E-B8D5-87565E88071F}"/>
          </ac:picMkLst>
        </pc:picChg>
      </pc:sldChg>
    </pc:docChg>
  </pc:docChgLst>
  <pc:docChgLst>
    <pc:chgData name="Kirsty Lester" userId="S::lesterk@lingfieldcollege.co.uk::f46d05ad-dfff-4dce-8f56-3e63d1f81ab5" providerId="AD" clId="Web-{BA978823-E7DE-8A03-1EC1-629A54CE9B18}"/>
    <pc:docChg chg="addSld delSld modSld">
      <pc:chgData name="Kirsty Lester" userId="S::lesterk@lingfieldcollege.co.uk::f46d05ad-dfff-4dce-8f56-3e63d1f81ab5" providerId="AD" clId="Web-{BA978823-E7DE-8A03-1EC1-629A54CE9B18}" dt="2023-06-27T17:32:25.584" v="33"/>
      <pc:docMkLst>
        <pc:docMk/>
      </pc:docMkLst>
      <pc:sldChg chg="del">
        <pc:chgData name="Kirsty Lester" userId="S::lesterk@lingfieldcollege.co.uk::f46d05ad-dfff-4dce-8f56-3e63d1f81ab5" providerId="AD" clId="Web-{BA978823-E7DE-8A03-1EC1-629A54CE9B18}" dt="2023-06-27T17:30:53.629" v="24"/>
        <pc:sldMkLst>
          <pc:docMk/>
          <pc:sldMk cId="0" sldId="269"/>
        </pc:sldMkLst>
      </pc:sldChg>
      <pc:sldChg chg="addSp delSp modSp">
        <pc:chgData name="Kirsty Lester" userId="S::lesterk@lingfieldcollege.co.uk::f46d05ad-dfff-4dce-8f56-3e63d1f81ab5" providerId="AD" clId="Web-{BA978823-E7DE-8A03-1EC1-629A54CE9B18}" dt="2023-06-27T17:31:49.099" v="29"/>
        <pc:sldMkLst>
          <pc:docMk/>
          <pc:sldMk cId="0" sldId="282"/>
        </pc:sldMkLst>
        <pc:spChg chg="add del mod">
          <ac:chgData name="Kirsty Lester" userId="S::lesterk@lingfieldcollege.co.uk::f46d05ad-dfff-4dce-8f56-3e63d1f81ab5" providerId="AD" clId="Web-{BA978823-E7DE-8A03-1EC1-629A54CE9B18}" dt="2023-06-27T17:31:49.099" v="29"/>
          <ac:spMkLst>
            <pc:docMk/>
            <pc:sldMk cId="0" sldId="282"/>
            <ac:spMk id="3" creationId="{D31C836F-5442-F186-E8BA-72BF730154A7}"/>
          </ac:spMkLst>
        </pc:spChg>
      </pc:sldChg>
      <pc:sldChg chg="modSp">
        <pc:chgData name="Kirsty Lester" userId="S::lesterk@lingfieldcollege.co.uk::f46d05ad-dfff-4dce-8f56-3e63d1f81ab5" providerId="AD" clId="Web-{BA978823-E7DE-8A03-1EC1-629A54CE9B18}" dt="2023-06-27T17:30:32.112" v="20" actId="20577"/>
        <pc:sldMkLst>
          <pc:docMk/>
          <pc:sldMk cId="0" sldId="308"/>
        </pc:sldMkLst>
        <pc:spChg chg="mod">
          <ac:chgData name="Kirsty Lester" userId="S::lesterk@lingfieldcollege.co.uk::f46d05ad-dfff-4dce-8f56-3e63d1f81ab5" providerId="AD" clId="Web-{BA978823-E7DE-8A03-1EC1-629A54CE9B18}" dt="2023-06-27T17:30:32.112" v="20" actId="20577"/>
          <ac:spMkLst>
            <pc:docMk/>
            <pc:sldMk cId="0" sldId="308"/>
            <ac:spMk id="3" creationId="{495C0AC4-A8D0-98A1-D825-50596C566286}"/>
          </ac:spMkLst>
        </pc:spChg>
      </pc:sldChg>
      <pc:sldChg chg="modSp">
        <pc:chgData name="Kirsty Lester" userId="S::lesterk@lingfieldcollege.co.uk::f46d05ad-dfff-4dce-8f56-3e63d1f81ab5" providerId="AD" clId="Web-{BA978823-E7DE-8A03-1EC1-629A54CE9B18}" dt="2023-06-27T17:30:46.957" v="23" actId="20577"/>
        <pc:sldMkLst>
          <pc:docMk/>
          <pc:sldMk cId="0" sldId="317"/>
        </pc:sldMkLst>
        <pc:spChg chg="mod">
          <ac:chgData name="Kirsty Lester" userId="S::lesterk@lingfieldcollege.co.uk::f46d05ad-dfff-4dce-8f56-3e63d1f81ab5" providerId="AD" clId="Web-{BA978823-E7DE-8A03-1EC1-629A54CE9B18}" dt="2023-06-27T17:30:46.957" v="23" actId="20577"/>
          <ac:spMkLst>
            <pc:docMk/>
            <pc:sldMk cId="0" sldId="317"/>
            <ac:spMk id="3" creationId="{E2AFE874-C058-26BA-4BCC-FEF47CBB7305}"/>
          </ac:spMkLst>
        </pc:spChg>
      </pc:sldChg>
      <pc:sldChg chg="modSp">
        <pc:chgData name="Kirsty Lester" userId="S::lesterk@lingfieldcollege.co.uk::f46d05ad-dfff-4dce-8f56-3e63d1f81ab5" providerId="AD" clId="Web-{BA978823-E7DE-8A03-1EC1-629A54CE9B18}" dt="2023-06-27T17:31:00.129" v="25" actId="20577"/>
        <pc:sldMkLst>
          <pc:docMk/>
          <pc:sldMk cId="0" sldId="363"/>
        </pc:sldMkLst>
        <pc:spChg chg="mod">
          <ac:chgData name="Kirsty Lester" userId="S::lesterk@lingfieldcollege.co.uk::f46d05ad-dfff-4dce-8f56-3e63d1f81ab5" providerId="AD" clId="Web-{BA978823-E7DE-8A03-1EC1-629A54CE9B18}" dt="2023-06-27T17:31:00.129" v="25" actId="20577"/>
          <ac:spMkLst>
            <pc:docMk/>
            <pc:sldMk cId="0" sldId="363"/>
            <ac:spMk id="5" creationId="{B0A8E309-7EEC-7528-AD96-5BF980223099}"/>
          </ac:spMkLst>
        </pc:spChg>
      </pc:sldChg>
      <pc:sldChg chg="addSp modSp new mod modClrScheme chgLayout">
        <pc:chgData name="Kirsty Lester" userId="S::lesterk@lingfieldcollege.co.uk::f46d05ad-dfff-4dce-8f56-3e63d1f81ab5" providerId="AD" clId="Web-{BA978823-E7DE-8A03-1EC1-629A54CE9B18}" dt="2023-06-27T17:32:25.584" v="33"/>
        <pc:sldMkLst>
          <pc:docMk/>
          <pc:sldMk cId="4247499723" sldId="369"/>
        </pc:sldMkLst>
        <pc:spChg chg="add mod">
          <ac:chgData name="Kirsty Lester" userId="S::lesterk@lingfieldcollege.co.uk::f46d05ad-dfff-4dce-8f56-3e63d1f81ab5" providerId="AD" clId="Web-{BA978823-E7DE-8A03-1EC1-629A54CE9B18}" dt="2023-06-27T17:32:25.584" v="33"/>
          <ac:spMkLst>
            <pc:docMk/>
            <pc:sldMk cId="4247499723" sldId="369"/>
            <ac:spMk id="7" creationId="{A1850116-4B69-2B8A-B633-C74A4C57CDB7}"/>
          </ac:spMkLst>
        </pc:spChg>
        <pc:picChg chg="add mod">
          <ac:chgData name="Kirsty Lester" userId="S::lesterk@lingfieldcollege.co.uk::f46d05ad-dfff-4dce-8f56-3e63d1f81ab5" providerId="AD" clId="Web-{BA978823-E7DE-8A03-1EC1-629A54CE9B18}" dt="2023-06-27T17:32:25.584" v="33"/>
          <ac:picMkLst>
            <pc:docMk/>
            <pc:sldMk cId="4247499723" sldId="369"/>
            <ac:picMk id="2" creationId="{FEDA2713-076C-40E4-297E-1306FFB2A9BD}"/>
          </ac:picMkLst>
        </pc:picChg>
      </pc:sldChg>
    </pc:docChg>
  </pc:docChgLst>
  <pc:docChgLst>
    <pc:chgData name="Kirsty Lester" userId="S::lesterk@lingfieldcollege.co.uk::f46d05ad-dfff-4dce-8f56-3e63d1f81ab5" providerId="AD" clId="Web-{1D323331-827E-5AEE-C32D-F52151C12531}"/>
    <pc:docChg chg="delSld modSld">
      <pc:chgData name="Kirsty Lester" userId="S::lesterk@lingfieldcollege.co.uk::f46d05ad-dfff-4dce-8f56-3e63d1f81ab5" providerId="AD" clId="Web-{1D323331-827E-5AEE-C32D-F52151C12531}" dt="2023-06-25T20:30:22.593" v="69" actId="20577"/>
      <pc:docMkLst>
        <pc:docMk/>
      </pc:docMkLst>
      <pc:sldChg chg="modSp">
        <pc:chgData name="Kirsty Lester" userId="S::lesterk@lingfieldcollege.co.uk::f46d05ad-dfff-4dce-8f56-3e63d1f81ab5" providerId="AD" clId="Web-{1D323331-827E-5AEE-C32D-F52151C12531}" dt="2023-06-25T20:07:51.356" v="28" actId="20577"/>
        <pc:sldMkLst>
          <pc:docMk/>
          <pc:sldMk cId="0" sldId="260"/>
        </pc:sldMkLst>
        <pc:spChg chg="mod">
          <ac:chgData name="Kirsty Lester" userId="S::lesterk@lingfieldcollege.co.uk::f46d05ad-dfff-4dce-8f56-3e63d1f81ab5" providerId="AD" clId="Web-{1D323331-827E-5AEE-C32D-F52151C12531}" dt="2023-06-25T20:07:51.356" v="28" actId="20577"/>
          <ac:spMkLst>
            <pc:docMk/>
            <pc:sldMk cId="0" sldId="260"/>
            <ac:spMk id="3" creationId="{C395E7EF-F551-9761-D258-955FEF9CF448}"/>
          </ac:spMkLst>
        </pc:spChg>
      </pc:sldChg>
      <pc:sldChg chg="del">
        <pc:chgData name="Kirsty Lester" userId="S::lesterk@lingfieldcollege.co.uk::f46d05ad-dfff-4dce-8f56-3e63d1f81ab5" providerId="AD" clId="Web-{1D323331-827E-5AEE-C32D-F52151C12531}" dt="2023-06-25T20:08:49.999" v="47"/>
        <pc:sldMkLst>
          <pc:docMk/>
          <pc:sldMk cId="0" sldId="292"/>
        </pc:sldMkLst>
      </pc:sldChg>
      <pc:sldChg chg="addSp delSp modSp">
        <pc:chgData name="Kirsty Lester" userId="S::lesterk@lingfieldcollege.co.uk::f46d05ad-dfff-4dce-8f56-3e63d1f81ab5" providerId="AD" clId="Web-{1D323331-827E-5AEE-C32D-F52151C12531}" dt="2023-06-25T20:25:46.068" v="56" actId="20577"/>
        <pc:sldMkLst>
          <pc:docMk/>
          <pc:sldMk cId="0" sldId="314"/>
        </pc:sldMkLst>
        <pc:spChg chg="mod">
          <ac:chgData name="Kirsty Lester" userId="S::lesterk@lingfieldcollege.co.uk::f46d05ad-dfff-4dce-8f56-3e63d1f81ab5" providerId="AD" clId="Web-{1D323331-827E-5AEE-C32D-F52151C12531}" dt="2023-06-25T20:25:46.068" v="56" actId="20577"/>
          <ac:spMkLst>
            <pc:docMk/>
            <pc:sldMk cId="0" sldId="314"/>
            <ac:spMk id="2" creationId="{73E9BB7D-863F-9FEC-FC3C-D3BE9804EA90}"/>
          </ac:spMkLst>
        </pc:spChg>
        <pc:spChg chg="del">
          <ac:chgData name="Kirsty Lester" userId="S::lesterk@lingfieldcollege.co.uk::f46d05ad-dfff-4dce-8f56-3e63d1f81ab5" providerId="AD" clId="Web-{1D323331-827E-5AEE-C32D-F52151C12531}" dt="2023-06-25T20:25:01.645" v="48"/>
          <ac:spMkLst>
            <pc:docMk/>
            <pc:sldMk cId="0" sldId="314"/>
            <ac:spMk id="4" creationId="{1D3556F6-7406-3F3C-B401-8CE8F73F3B00}"/>
          </ac:spMkLst>
        </pc:spChg>
        <pc:picChg chg="add mod ord modCrop">
          <ac:chgData name="Kirsty Lester" userId="S::lesterk@lingfieldcollege.co.uk::f46d05ad-dfff-4dce-8f56-3e63d1f81ab5" providerId="AD" clId="Web-{1D323331-827E-5AEE-C32D-F52151C12531}" dt="2023-06-25T20:25:36.161" v="54" actId="14100"/>
          <ac:picMkLst>
            <pc:docMk/>
            <pc:sldMk cId="0" sldId="314"/>
            <ac:picMk id="3" creationId="{B0FDAA28-C7D3-8D89-1DC9-38D43DE298ED}"/>
          </ac:picMkLst>
        </pc:picChg>
      </pc:sldChg>
      <pc:sldChg chg="modSp">
        <pc:chgData name="Kirsty Lester" userId="S::lesterk@lingfieldcollege.co.uk::f46d05ad-dfff-4dce-8f56-3e63d1f81ab5" providerId="AD" clId="Web-{1D323331-827E-5AEE-C32D-F52151C12531}" dt="2023-06-25T20:08:31.732" v="46" actId="20577"/>
        <pc:sldMkLst>
          <pc:docMk/>
          <pc:sldMk cId="0" sldId="320"/>
        </pc:sldMkLst>
        <pc:spChg chg="mod">
          <ac:chgData name="Kirsty Lester" userId="S::lesterk@lingfieldcollege.co.uk::f46d05ad-dfff-4dce-8f56-3e63d1f81ab5" providerId="AD" clId="Web-{1D323331-827E-5AEE-C32D-F52151C12531}" dt="2023-06-25T20:08:31.732" v="46" actId="20577"/>
          <ac:spMkLst>
            <pc:docMk/>
            <pc:sldMk cId="0" sldId="320"/>
            <ac:spMk id="2" creationId="{4A13C09C-4F43-69E0-2BC7-8AE8B1E783B2}"/>
          </ac:spMkLst>
        </pc:spChg>
      </pc:sldChg>
      <pc:sldChg chg="addSp delSp modSp">
        <pc:chgData name="Kirsty Lester" userId="S::lesterk@lingfieldcollege.co.uk::f46d05ad-dfff-4dce-8f56-3e63d1f81ab5" providerId="AD" clId="Web-{1D323331-827E-5AEE-C32D-F52151C12531}" dt="2023-06-25T20:30:22.593" v="69" actId="20577"/>
        <pc:sldMkLst>
          <pc:docMk/>
          <pc:sldMk cId="0" sldId="364"/>
        </pc:sldMkLst>
        <pc:spChg chg="mod">
          <ac:chgData name="Kirsty Lester" userId="S::lesterk@lingfieldcollege.co.uk::f46d05ad-dfff-4dce-8f56-3e63d1f81ab5" providerId="AD" clId="Web-{1D323331-827E-5AEE-C32D-F52151C12531}" dt="2023-06-25T20:30:11.765" v="65" actId="1076"/>
          <ac:spMkLst>
            <pc:docMk/>
            <pc:sldMk cId="0" sldId="364"/>
            <ac:spMk id="2" creationId="{4BC22E5E-662B-B5CF-0621-C16F4AFC1CED}"/>
          </ac:spMkLst>
        </pc:spChg>
        <pc:spChg chg="mod">
          <ac:chgData name="Kirsty Lester" userId="S::lesterk@lingfieldcollege.co.uk::f46d05ad-dfff-4dce-8f56-3e63d1f81ab5" providerId="AD" clId="Web-{1D323331-827E-5AEE-C32D-F52151C12531}" dt="2023-06-25T20:30:22.593" v="69" actId="20577"/>
          <ac:spMkLst>
            <pc:docMk/>
            <pc:sldMk cId="0" sldId="364"/>
            <ac:spMk id="3" creationId="{037F55D1-742B-EF01-8013-90EBA297CE62}"/>
          </ac:spMkLst>
        </pc:spChg>
        <pc:picChg chg="mod">
          <ac:chgData name="Kirsty Lester" userId="S::lesterk@lingfieldcollege.co.uk::f46d05ad-dfff-4dce-8f56-3e63d1f81ab5" providerId="AD" clId="Web-{1D323331-827E-5AEE-C32D-F52151C12531}" dt="2023-06-25T20:30:15.156" v="66" actId="1076"/>
          <ac:picMkLst>
            <pc:docMk/>
            <pc:sldMk cId="0" sldId="364"/>
            <ac:picMk id="4" creationId="{DE57EF3B-D694-DF66-5865-ABF67B398C40}"/>
          </ac:picMkLst>
        </pc:picChg>
        <pc:picChg chg="add del mod">
          <ac:chgData name="Kirsty Lester" userId="S::lesterk@lingfieldcollege.co.uk::f46d05ad-dfff-4dce-8f56-3e63d1f81ab5" providerId="AD" clId="Web-{1D323331-827E-5AEE-C32D-F52151C12531}" dt="2023-06-25T20:06:36.525" v="3"/>
          <ac:picMkLst>
            <pc:docMk/>
            <pc:sldMk cId="0" sldId="364"/>
            <ac:picMk id="5" creationId="{2EE1FBD6-3992-1CA2-3BFE-7E2119AA21BB}"/>
          </ac:picMkLst>
        </pc:picChg>
        <pc:picChg chg="add mod">
          <ac:chgData name="Kirsty Lester" userId="S::lesterk@lingfieldcollege.co.uk::f46d05ad-dfff-4dce-8f56-3e63d1f81ab5" providerId="AD" clId="Web-{1D323331-827E-5AEE-C32D-F52151C12531}" dt="2023-06-25T20:30:05.358" v="63" actId="1076"/>
          <ac:picMkLst>
            <pc:docMk/>
            <pc:sldMk cId="0" sldId="364"/>
            <ac:picMk id="6" creationId="{89254199-4E01-8C01-7B2D-7DEB5184C777}"/>
          </ac:picMkLst>
        </pc:picChg>
      </pc:sldChg>
    </pc:docChg>
  </pc:docChgLst>
  <pc:docChgLst>
    <pc:chgData name="Kirsty Lester" userId="S::lesterk@lingfieldcollege.co.uk::f46d05ad-dfff-4dce-8f56-3e63d1f81ab5" providerId="AD" clId="Web-{43EC7451-4200-A073-42FE-CE3D9DE64CAB}"/>
    <pc:docChg chg="modSld">
      <pc:chgData name="Kirsty Lester" userId="S::lesterk@lingfieldcollege.co.uk::f46d05ad-dfff-4dce-8f56-3e63d1f81ab5" providerId="AD" clId="Web-{43EC7451-4200-A073-42FE-CE3D9DE64CAB}" dt="2023-06-15T09:30:11.578" v="48" actId="20577"/>
      <pc:docMkLst>
        <pc:docMk/>
      </pc:docMkLst>
      <pc:sldChg chg="addSp modSp">
        <pc:chgData name="Kirsty Lester" userId="S::lesterk@lingfieldcollege.co.uk::f46d05ad-dfff-4dce-8f56-3e63d1f81ab5" providerId="AD" clId="Web-{43EC7451-4200-A073-42FE-CE3D9DE64CAB}" dt="2023-06-15T09:30:11.578" v="48" actId="20577"/>
        <pc:sldMkLst>
          <pc:docMk/>
          <pc:sldMk cId="0" sldId="364"/>
        </pc:sldMkLst>
        <pc:spChg chg="mod">
          <ac:chgData name="Kirsty Lester" userId="S::lesterk@lingfieldcollege.co.uk::f46d05ad-dfff-4dce-8f56-3e63d1f81ab5" providerId="AD" clId="Web-{43EC7451-4200-A073-42FE-CE3D9DE64CAB}" dt="2023-06-15T09:28:16.856" v="1" actId="20577"/>
          <ac:spMkLst>
            <pc:docMk/>
            <pc:sldMk cId="0" sldId="364"/>
            <ac:spMk id="2" creationId="{4BC22E5E-662B-B5CF-0621-C16F4AFC1CED}"/>
          </ac:spMkLst>
        </pc:spChg>
        <pc:spChg chg="mod">
          <ac:chgData name="Kirsty Lester" userId="S::lesterk@lingfieldcollege.co.uk::f46d05ad-dfff-4dce-8f56-3e63d1f81ab5" providerId="AD" clId="Web-{43EC7451-4200-A073-42FE-CE3D9DE64CAB}" dt="2023-06-15T09:30:11.578" v="48" actId="20577"/>
          <ac:spMkLst>
            <pc:docMk/>
            <pc:sldMk cId="0" sldId="364"/>
            <ac:spMk id="3" creationId="{037F55D1-742B-EF01-8013-90EBA297CE62}"/>
          </ac:spMkLst>
        </pc:spChg>
        <pc:picChg chg="add mod modCrop">
          <ac:chgData name="Kirsty Lester" userId="S::lesterk@lingfieldcollege.co.uk::f46d05ad-dfff-4dce-8f56-3e63d1f81ab5" providerId="AD" clId="Web-{43EC7451-4200-A073-42FE-CE3D9DE64CAB}" dt="2023-06-15T09:28:48.904" v="5" actId="1076"/>
          <ac:picMkLst>
            <pc:docMk/>
            <pc:sldMk cId="0" sldId="364"/>
            <ac:picMk id="4" creationId="{DE57EF3B-D694-DF66-5865-ABF67B398C40}"/>
          </ac:picMkLst>
        </pc:picChg>
      </pc:sldChg>
    </pc:docChg>
  </pc:docChgLst>
  <pc:docChgLst>
    <pc:chgData name="Kirsty Lester" userId="S::lesterk@lingfieldcollege.co.uk::f46d05ad-dfff-4dce-8f56-3e63d1f81ab5" providerId="AD" clId="Web-{11FEEA51-8C7A-0D05-D5F8-9B44B2518741}"/>
    <pc:docChg chg="modSld">
      <pc:chgData name="Kirsty Lester" userId="S::lesterk@lingfieldcollege.co.uk::f46d05ad-dfff-4dce-8f56-3e63d1f81ab5" providerId="AD" clId="Web-{11FEEA51-8C7A-0D05-D5F8-9B44B2518741}" dt="2024-07-01T16:51:11.982" v="3" actId="20577"/>
      <pc:docMkLst>
        <pc:docMk/>
      </pc:docMkLst>
      <pc:sldChg chg="modSp">
        <pc:chgData name="Kirsty Lester" userId="S::lesterk@lingfieldcollege.co.uk::f46d05ad-dfff-4dce-8f56-3e63d1f81ab5" providerId="AD" clId="Web-{11FEEA51-8C7A-0D05-D5F8-9B44B2518741}" dt="2024-07-01T16:51:11.982" v="3" actId="20577"/>
        <pc:sldMkLst>
          <pc:docMk/>
          <pc:sldMk cId="0" sldId="304"/>
        </pc:sldMkLst>
        <pc:spChg chg="mod">
          <ac:chgData name="Kirsty Lester" userId="S::lesterk@lingfieldcollege.co.uk::f46d05ad-dfff-4dce-8f56-3e63d1f81ab5" providerId="AD" clId="Web-{11FEEA51-8C7A-0D05-D5F8-9B44B2518741}" dt="2024-07-01T16:51:11.982" v="3" actId="20577"/>
          <ac:spMkLst>
            <pc:docMk/>
            <pc:sldMk cId="0" sldId="304"/>
            <ac:spMk id="3" creationId="{E6BFE2D1-4D15-A014-CB4D-D01C7D826673}"/>
          </ac:spMkLst>
        </pc:spChg>
      </pc:sldChg>
    </pc:docChg>
  </pc:docChgLst>
  <pc:docChgLst>
    <pc:chgData name="Louise Leppard" userId="S::leppardl@lingfieldcollege.co.uk::968fb2e4-addc-4ace-a5c5-b77828c84d2d" providerId="AD" clId="Web-{AC550490-88C2-EAD4-9B12-BB4798AF9D74}"/>
    <pc:docChg chg="addSld modSld">
      <pc:chgData name="Louise Leppard" userId="S::leppardl@lingfieldcollege.co.uk::968fb2e4-addc-4ace-a5c5-b77828c84d2d" providerId="AD" clId="Web-{AC550490-88C2-EAD4-9B12-BB4798AF9D74}" dt="2024-06-27T08:16:22.821" v="2"/>
      <pc:docMkLst>
        <pc:docMk/>
      </pc:docMkLst>
      <pc:sldChg chg="delSp new">
        <pc:chgData name="Louise Leppard" userId="S::leppardl@lingfieldcollege.co.uk::968fb2e4-addc-4ace-a5c5-b77828c84d2d" providerId="AD" clId="Web-{AC550490-88C2-EAD4-9B12-BB4798AF9D74}" dt="2024-06-27T08:16:22.821" v="2"/>
        <pc:sldMkLst>
          <pc:docMk/>
          <pc:sldMk cId="2149328078" sldId="375"/>
        </pc:sldMkLst>
        <pc:spChg chg="del">
          <ac:chgData name="Louise Leppard" userId="S::leppardl@lingfieldcollege.co.uk::968fb2e4-addc-4ace-a5c5-b77828c84d2d" providerId="AD" clId="Web-{AC550490-88C2-EAD4-9B12-BB4798AF9D74}" dt="2024-06-27T08:16:20.946" v="1"/>
          <ac:spMkLst>
            <pc:docMk/>
            <pc:sldMk cId="2149328078" sldId="375"/>
            <ac:spMk id="2" creationId="{B510183C-F686-3404-5A3E-53D5B768BA2E}"/>
          </ac:spMkLst>
        </pc:spChg>
        <pc:spChg chg="del">
          <ac:chgData name="Louise Leppard" userId="S::leppardl@lingfieldcollege.co.uk::968fb2e4-addc-4ace-a5c5-b77828c84d2d" providerId="AD" clId="Web-{AC550490-88C2-EAD4-9B12-BB4798AF9D74}" dt="2024-06-27T08:16:22.821" v="2"/>
          <ac:spMkLst>
            <pc:docMk/>
            <pc:sldMk cId="2149328078" sldId="375"/>
            <ac:spMk id="3" creationId="{E4FFE4EF-BC3A-DD0F-F834-886B75D4E372}"/>
          </ac:spMkLst>
        </pc:spChg>
      </pc:sldChg>
    </pc:docChg>
  </pc:docChgLst>
  <pc:docChgLst>
    <pc:chgData name="Kirsty Lester" userId="S::lesterk@lingfieldcollege.co.uk::f46d05ad-dfff-4dce-8f56-3e63d1f81ab5" providerId="AD" clId="Web-{7A305A91-7529-1040-A727-1E072DFB4A8D}"/>
    <pc:docChg chg="modSld">
      <pc:chgData name="Kirsty Lester" userId="S::lesterk@lingfieldcollege.co.uk::f46d05ad-dfff-4dce-8f56-3e63d1f81ab5" providerId="AD" clId="Web-{7A305A91-7529-1040-A727-1E072DFB4A8D}" dt="2024-07-01T14:22:03.958" v="103" actId="20577"/>
      <pc:docMkLst>
        <pc:docMk/>
      </pc:docMkLst>
      <pc:sldChg chg="modSp">
        <pc:chgData name="Kirsty Lester" userId="S::lesterk@lingfieldcollege.co.uk::f46d05ad-dfff-4dce-8f56-3e63d1f81ab5" providerId="AD" clId="Web-{7A305A91-7529-1040-A727-1E072DFB4A8D}" dt="2024-07-01T14:22:03.958" v="103" actId="20577"/>
        <pc:sldMkLst>
          <pc:docMk/>
          <pc:sldMk cId="0" sldId="304"/>
        </pc:sldMkLst>
        <pc:spChg chg="mod">
          <ac:chgData name="Kirsty Lester" userId="S::lesterk@lingfieldcollege.co.uk::f46d05ad-dfff-4dce-8f56-3e63d1f81ab5" providerId="AD" clId="Web-{7A305A91-7529-1040-A727-1E072DFB4A8D}" dt="2024-07-01T14:22:03.958" v="103" actId="20577"/>
          <ac:spMkLst>
            <pc:docMk/>
            <pc:sldMk cId="0" sldId="304"/>
            <ac:spMk id="3" creationId="{E6BFE2D1-4D15-A014-CB4D-D01C7D826673}"/>
          </ac:spMkLst>
        </pc:spChg>
        <pc:picChg chg="mod">
          <ac:chgData name="Kirsty Lester" userId="S::lesterk@lingfieldcollege.co.uk::f46d05ad-dfff-4dce-8f56-3e63d1f81ab5" providerId="AD" clId="Web-{7A305A91-7529-1040-A727-1E072DFB4A8D}" dt="2024-07-01T14:20:26.470" v="80" actId="1076"/>
          <ac:picMkLst>
            <pc:docMk/>
            <pc:sldMk cId="0" sldId="304"/>
            <ac:picMk id="55300" creationId="{3C2AC81C-5B1E-2764-4379-86305EE28CCB}"/>
          </ac:picMkLst>
        </pc:picChg>
      </pc:sldChg>
      <pc:sldChg chg="addSp delSp modSp">
        <pc:chgData name="Kirsty Lester" userId="S::lesterk@lingfieldcollege.co.uk::f46d05ad-dfff-4dce-8f56-3e63d1f81ab5" providerId="AD" clId="Web-{7A305A91-7529-1040-A727-1E072DFB4A8D}" dt="2024-07-01T14:17:29.714" v="59" actId="1076"/>
        <pc:sldMkLst>
          <pc:docMk/>
          <pc:sldMk cId="0" sldId="364"/>
        </pc:sldMkLst>
        <pc:spChg chg="mod">
          <ac:chgData name="Kirsty Lester" userId="S::lesterk@lingfieldcollege.co.uk::f46d05ad-dfff-4dce-8f56-3e63d1f81ab5" providerId="AD" clId="Web-{7A305A91-7529-1040-A727-1E072DFB4A8D}" dt="2024-07-01T14:16:28.040" v="58" actId="20577"/>
          <ac:spMkLst>
            <pc:docMk/>
            <pc:sldMk cId="0" sldId="364"/>
            <ac:spMk id="3" creationId="{037F55D1-742B-EF01-8013-90EBA297CE62}"/>
          </ac:spMkLst>
        </pc:spChg>
        <pc:picChg chg="del">
          <ac:chgData name="Kirsty Lester" userId="S::lesterk@lingfieldcollege.co.uk::f46d05ad-dfff-4dce-8f56-3e63d1f81ab5" providerId="AD" clId="Web-{7A305A91-7529-1040-A727-1E072DFB4A8D}" dt="2024-07-01T14:11:39.951" v="3"/>
          <ac:picMkLst>
            <pc:docMk/>
            <pc:sldMk cId="0" sldId="364"/>
            <ac:picMk id="5" creationId="{1A489FFA-B963-EE01-961B-98FEC5AA46A2}"/>
          </ac:picMkLst>
        </pc:picChg>
        <pc:picChg chg="del">
          <ac:chgData name="Kirsty Lester" userId="S::lesterk@lingfieldcollege.co.uk::f46d05ad-dfff-4dce-8f56-3e63d1f81ab5" providerId="AD" clId="Web-{7A305A91-7529-1040-A727-1E072DFB4A8D}" dt="2024-07-01T14:14:45.333" v="24"/>
          <ac:picMkLst>
            <pc:docMk/>
            <pc:sldMk cId="0" sldId="364"/>
            <ac:picMk id="6" creationId="{89254199-4E01-8C01-7B2D-7DEB5184C777}"/>
          </ac:picMkLst>
        </pc:picChg>
        <pc:picChg chg="add mod modCrop">
          <ac:chgData name="Kirsty Lester" userId="S::lesterk@lingfieldcollege.co.uk::f46d05ad-dfff-4dce-8f56-3e63d1f81ab5" providerId="AD" clId="Web-{7A305A91-7529-1040-A727-1E072DFB4A8D}" dt="2024-07-01T14:14:05.738" v="23" actId="14100"/>
          <ac:picMkLst>
            <pc:docMk/>
            <pc:sldMk cId="0" sldId="364"/>
            <ac:picMk id="7" creationId="{8DF0FDEF-1BDE-FFE2-979E-84818FE6F3FA}"/>
          </ac:picMkLst>
        </pc:picChg>
        <pc:picChg chg="add del mod">
          <ac:chgData name="Kirsty Lester" userId="S::lesterk@lingfieldcollege.co.uk::f46d05ad-dfff-4dce-8f56-3e63d1f81ab5" providerId="AD" clId="Web-{7A305A91-7529-1040-A727-1E072DFB4A8D}" dt="2024-07-01T14:12:46.157" v="17"/>
          <ac:picMkLst>
            <pc:docMk/>
            <pc:sldMk cId="0" sldId="364"/>
            <ac:picMk id="8" creationId="{80586860-4763-D1FC-008B-A375A002760C}"/>
          </ac:picMkLst>
        </pc:picChg>
        <pc:picChg chg="add mod">
          <ac:chgData name="Kirsty Lester" userId="S::lesterk@lingfieldcollege.co.uk::f46d05ad-dfff-4dce-8f56-3e63d1f81ab5" providerId="AD" clId="Web-{7A305A91-7529-1040-A727-1E072DFB4A8D}" dt="2024-07-01T14:13:51.769" v="20" actId="14100"/>
          <ac:picMkLst>
            <pc:docMk/>
            <pc:sldMk cId="0" sldId="364"/>
            <ac:picMk id="9" creationId="{7FAE706F-9DA9-B8CD-096D-ABAB7239F422}"/>
          </ac:picMkLst>
        </pc:picChg>
        <pc:picChg chg="add mod">
          <ac:chgData name="Kirsty Lester" userId="S::lesterk@lingfieldcollege.co.uk::f46d05ad-dfff-4dce-8f56-3e63d1f81ab5" providerId="AD" clId="Web-{7A305A91-7529-1040-A727-1E072DFB4A8D}" dt="2024-07-01T14:14:55.005" v="27" actId="1076"/>
          <ac:picMkLst>
            <pc:docMk/>
            <pc:sldMk cId="0" sldId="364"/>
            <ac:picMk id="10" creationId="{99CB3B9E-4BA9-F250-FD54-B1E51183DD63}"/>
          </ac:picMkLst>
        </pc:picChg>
        <pc:picChg chg="mod">
          <ac:chgData name="Kirsty Lester" userId="S::lesterk@lingfieldcollege.co.uk::f46d05ad-dfff-4dce-8f56-3e63d1f81ab5" providerId="AD" clId="Web-{7A305A91-7529-1040-A727-1E072DFB4A8D}" dt="2024-07-01T14:17:29.714" v="59" actId="1076"/>
          <ac:picMkLst>
            <pc:docMk/>
            <pc:sldMk cId="0" sldId="364"/>
            <ac:picMk id="14339" creationId="{C224E6F7-EE03-A23B-6283-76BD62B320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2C32D9-7AAC-F8FE-5CD2-6E42817C3141}"/>
              </a:ext>
            </a:extLst>
          </p:cNvPr>
          <p:cNvSpPr>
            <a:spLocks noGrp="1"/>
          </p:cNvSpPr>
          <p:nvPr>
            <p:ph type="hdr" sz="quarter"/>
          </p:nvPr>
        </p:nvSpPr>
        <p:spPr>
          <a:xfrm>
            <a:off x="0" y="0"/>
            <a:ext cx="295116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CE2D2E4-3437-4ADF-EC84-5482459FEE0F}"/>
              </a:ext>
            </a:extLst>
          </p:cNvPr>
          <p:cNvSpPr>
            <a:spLocks noGrp="1"/>
          </p:cNvSpPr>
          <p:nvPr>
            <p:ph type="dt" idx="1"/>
          </p:nvPr>
        </p:nvSpPr>
        <p:spPr>
          <a:xfrm>
            <a:off x="3856038" y="0"/>
            <a:ext cx="2951162"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4ECE558-286A-4941-84A9-ECF34CCCD7C2}" type="datetimeFigureOut">
              <a:rPr lang="en-GB"/>
              <a:pPr>
                <a:defRPr/>
              </a:pPr>
              <a:t>01/07/2024</a:t>
            </a:fld>
            <a:endParaRPr lang="en-GB"/>
          </a:p>
        </p:txBody>
      </p:sp>
      <p:sp>
        <p:nvSpPr>
          <p:cNvPr id="4" name="Slide Image Placeholder 3">
            <a:extLst>
              <a:ext uri="{FF2B5EF4-FFF2-40B4-BE49-F238E27FC236}">
                <a16:creationId xmlns:a16="http://schemas.microsoft.com/office/drawing/2014/main" id="{140EE094-45B4-C4D5-A5C8-B0BDD619A038}"/>
              </a:ext>
            </a:extLst>
          </p:cNvPr>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1C12350-3F64-5481-0BCC-94A927DD1814}"/>
              </a:ext>
            </a:extLst>
          </p:cNvPr>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CB93BDE-BDC8-F9B1-0444-C812CD10E0AB}"/>
              </a:ext>
            </a:extLst>
          </p:cNvPr>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D058EDEC-E889-D7DC-D734-E2A090060C7E}"/>
              </a:ext>
            </a:extLst>
          </p:cNvPr>
          <p:cNvSpPr>
            <a:spLocks noGrp="1"/>
          </p:cNvSpPr>
          <p:nvPr>
            <p:ph type="sldNum" sz="quarter" idx="5"/>
          </p:nvPr>
        </p:nvSpPr>
        <p:spPr>
          <a:xfrm>
            <a:off x="3856038" y="9442450"/>
            <a:ext cx="2951162"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C5D25D8-1F51-4F7E-B240-BAE15527862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1BBE5E4-964E-0F49-5E2D-11B344F60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446F557-D858-122A-29A7-9B87E1DC9C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5364" name="Slide Number Placeholder 3">
            <a:extLst>
              <a:ext uri="{FF2B5EF4-FFF2-40B4-BE49-F238E27FC236}">
                <a16:creationId xmlns:a16="http://schemas.microsoft.com/office/drawing/2014/main" id="{207C1C4A-6866-C994-8A5C-9F77A2BB9A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ECEFBB-CB7F-4E64-AF8E-F4876F9217AD}"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C008D8D-F1A0-A7C1-0FF5-79DB1231D2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4D6BB64-DC4B-22CC-E3DA-8D302AEEF0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5844" name="Slide Number Placeholder 3">
            <a:extLst>
              <a:ext uri="{FF2B5EF4-FFF2-40B4-BE49-F238E27FC236}">
                <a16:creationId xmlns:a16="http://schemas.microsoft.com/office/drawing/2014/main" id="{BC035ED4-1C15-62EA-1806-B663AB9F06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807B0A-B66F-4473-A3CD-50EFCEB4CA84}"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FE65C1A-F316-D6B6-99F1-B70AC82571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DBFDDCC-AC0C-BC1C-CAB4-B97DFAAAA7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D993B556-CB32-0E0B-092A-FFECD2A275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1F958C-BE18-4241-8E13-334392A671DD}" type="slidenum">
              <a:rPr lang="en-GB" altLang="en-US" smtClean="0">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0A1D22D-3DE7-9DA4-E43A-4545CAE28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F2A7528-394F-9DD7-AF03-67955954E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DM</a:t>
            </a:r>
          </a:p>
        </p:txBody>
      </p:sp>
      <p:sp>
        <p:nvSpPr>
          <p:cNvPr id="26628" name="Slide Number Placeholder 3">
            <a:extLst>
              <a:ext uri="{FF2B5EF4-FFF2-40B4-BE49-F238E27FC236}">
                <a16:creationId xmlns:a16="http://schemas.microsoft.com/office/drawing/2014/main" id="{F3F08366-D6A8-1DD9-008B-BCF57F8B6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A8E38D-6871-4A65-A2C6-D018DB116751}" type="slidenum">
              <a:rPr lang="en-GB" altLang="en-US">
                <a:latin typeface="Calibri" panose="020F0502020204030204" pitchFamily="34" charset="0"/>
              </a:rPr>
              <a:pPr/>
              <a:t>14</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06E9E35-9878-EB04-5E91-DA54925A88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FD4C8D5-862C-4789-E7DE-53F39D4D1A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1748" name="Slide Number Placeholder 3">
            <a:extLst>
              <a:ext uri="{FF2B5EF4-FFF2-40B4-BE49-F238E27FC236}">
                <a16:creationId xmlns:a16="http://schemas.microsoft.com/office/drawing/2014/main" id="{455358D2-B489-A0FC-2D02-EA6795D720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F611A9-1267-4440-9BD2-4BE92B9C4FCF}"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52FAA92-F93F-A01A-80A4-6F18B9309B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01CFBB5-692B-76AA-C606-2F5BBB59A4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988" name="Slide Number Placeholder 3">
            <a:extLst>
              <a:ext uri="{FF2B5EF4-FFF2-40B4-BE49-F238E27FC236}">
                <a16:creationId xmlns:a16="http://schemas.microsoft.com/office/drawing/2014/main" id="{2B365784-C396-21C9-54DF-946D4081D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7F430F-BE41-4909-BE17-348A479AFBE3}"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DF7A65A-52DB-B370-2354-A2410E3468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7BD28A0-AAFF-B405-AF9A-751888DC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0180" name="Slide Number Placeholder 3">
            <a:extLst>
              <a:ext uri="{FF2B5EF4-FFF2-40B4-BE49-F238E27FC236}">
                <a16:creationId xmlns:a16="http://schemas.microsoft.com/office/drawing/2014/main" id="{34643315-34F6-225C-76EE-EFF99F4B12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1BA596-E501-459D-84BB-D1BFD0ECEE9D}"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4E6C89A-85A6-EBF3-AC53-51688209E8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FC0AFD5-8E19-CCBF-8D5E-567BF38AD6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a:extLst>
              <a:ext uri="{FF2B5EF4-FFF2-40B4-BE49-F238E27FC236}">
                <a16:creationId xmlns:a16="http://schemas.microsoft.com/office/drawing/2014/main" id="{D01CD83E-DC32-651C-A2EC-D2B291AC3C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23C9DA-1830-4D78-BBE0-F86D973A1E9F}"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Alison</a:t>
            </a:r>
          </a:p>
        </p:txBody>
      </p:sp>
      <p:sp>
        <p:nvSpPr>
          <p:cNvPr id="4" name="Slide Number Placeholder 3"/>
          <p:cNvSpPr>
            <a:spLocks noGrp="1"/>
          </p:cNvSpPr>
          <p:nvPr>
            <p:ph type="sldNum" sz="quarter" idx="10"/>
          </p:nvPr>
        </p:nvSpPr>
        <p:spPr/>
        <p:txBody>
          <a:bodyPr/>
          <a:lstStyle/>
          <a:p>
            <a:pPr>
              <a:defRPr/>
            </a:pPr>
            <a:fld id="{57F2C758-4627-4FC4-9E69-375A5AC3CBC7}" type="slidenum">
              <a:rPr lang="en-GB" altLang="en-US" smtClean="0"/>
              <a:pPr>
                <a:defRPr/>
              </a:pPr>
              <a:t>22</a:t>
            </a:fld>
            <a:endParaRPr lang="en-GB" altLang="en-US"/>
          </a:p>
        </p:txBody>
      </p:sp>
    </p:spTree>
    <p:extLst>
      <p:ext uri="{BB962C8B-B14F-4D97-AF65-F5344CB8AC3E}">
        <p14:creationId xmlns:p14="http://schemas.microsoft.com/office/powerpoint/2010/main" val="311395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DF2BE2A-E9D3-6518-CEBC-54B7FFCD0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C5A17FE-C22A-92BA-EFAA-B8B887A3F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Line each</a:t>
            </a:r>
          </a:p>
        </p:txBody>
      </p:sp>
      <p:sp>
        <p:nvSpPr>
          <p:cNvPr id="54276" name="Slide Number Placeholder 3">
            <a:extLst>
              <a:ext uri="{FF2B5EF4-FFF2-40B4-BE49-F238E27FC236}">
                <a16:creationId xmlns:a16="http://schemas.microsoft.com/office/drawing/2014/main" id="{25CBE17B-F140-DAA0-5263-36C7746846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3B56E3-6BA3-4CD2-BFDA-3B1A290BA407}" type="slidenum">
              <a:rPr lang="en-GB" altLang="en-US" smtClean="0">
                <a:latin typeface="Calibri" panose="020F0502020204030204" pitchFamily="34" charset="0"/>
              </a:rPr>
              <a:pPr/>
              <a:t>23</a:t>
            </a:fld>
            <a:endParaRPr lang="en-GB"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C182233-5BDE-747E-E95D-8606F6FC5D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31E11CE4-A7F3-A20E-C1C9-B4FE86D572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a:extLst>
              <a:ext uri="{FF2B5EF4-FFF2-40B4-BE49-F238E27FC236}">
                <a16:creationId xmlns:a16="http://schemas.microsoft.com/office/drawing/2014/main" id="{EFB5E22F-554A-A8B3-E764-EDAFB15629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9F11F2-6C4C-41DF-8FF0-DA509952C816}" type="slidenum">
              <a:rPr lang="en-GB" altLang="en-US" smtClean="0">
                <a:latin typeface="Calibri" panose="020F0502020204030204" pitchFamily="34" charset="0"/>
              </a:rPr>
              <a:pPr/>
              <a:t>24</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42D628D-6AAE-723D-7C07-9D05C1E4F4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4D8E56B-0009-B1B9-AE69-9C34B5210A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8C40DFD2-A897-A671-F48F-3B73FF82AD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AAA75-3636-48BE-B820-4DFD3BF8B94A}"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84E1323-6628-D830-9828-CB836CFB4B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5E99D45-84A7-E727-184B-26E3BE5B3B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a:extLst>
              <a:ext uri="{FF2B5EF4-FFF2-40B4-BE49-F238E27FC236}">
                <a16:creationId xmlns:a16="http://schemas.microsoft.com/office/drawing/2014/main" id="{F5FE760D-815E-0352-2A8F-22F83E58FD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0390EE-E127-4921-B5BE-29F27D667200}" type="slidenum">
              <a:rPr lang="en-GB" altLang="en-US" smtClean="0">
                <a:latin typeface="Calibri" panose="020F0502020204030204" pitchFamily="34" charset="0"/>
              </a:rPr>
              <a:pPr/>
              <a:t>25</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A8E8A6F-977A-FF30-B73F-BD804D6A29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D6E26AB-BBC6-F71E-6C4E-B131DA6606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We will trial this way of starting the day for the first 3 weeks.  This is a sensible plan as we don’t know if whole school gatherings in the court in the morning will be a good idea.  After 3 weeks we will take a view as to whether this continues. </a:t>
            </a:r>
          </a:p>
        </p:txBody>
      </p:sp>
      <p:sp>
        <p:nvSpPr>
          <p:cNvPr id="21508" name="Slide Number Placeholder 3">
            <a:extLst>
              <a:ext uri="{FF2B5EF4-FFF2-40B4-BE49-F238E27FC236}">
                <a16:creationId xmlns:a16="http://schemas.microsoft.com/office/drawing/2014/main" id="{782AD949-2763-0202-C225-67A5F4C75B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5310D9-2190-4281-941D-7D9776965306}"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9FD8734-8145-02DB-6BCC-2498B8B0E9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D3AE31C-5ECF-8734-AB92-9A4B21623E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16A26FBE-CBEA-9943-068F-C7544B9B40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861B77-92E9-4F44-9001-7BA0F7202501}"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1A6447B-5328-7ED1-350F-5FD5E584B2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A6DE575-74AA-7DA5-1E39-A7F02031C2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A38CC063-F895-BC4A-C718-AB03E17A99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0520D0-4BB8-4708-B7A3-9A94E83B46E4}"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3D44F0B-28A2-9CA3-F5BD-CF26A5A1D5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A3861E6-466F-64DB-690A-138E87A34F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a:extLst>
              <a:ext uri="{FF2B5EF4-FFF2-40B4-BE49-F238E27FC236}">
                <a16:creationId xmlns:a16="http://schemas.microsoft.com/office/drawing/2014/main" id="{D5644337-D225-53FA-04FB-15939E63AF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F6E56D-9F48-451C-865F-DB5B0A782FA5}"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5663A75-BB2A-94FF-6F52-9FEE3E77E7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09D3D2D-C9CF-E4D7-60E3-4D0D9D528A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450002F0-EE7A-293F-8406-CF3C4AECC8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22BB1D-3645-4EF1-8206-D2D3DFBC4F79}"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4240B6D-01F6-E837-9DDB-261FF733D4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9FC5255-5004-B455-38FE-97831F13A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9700" name="Slide Number Placeholder 3">
            <a:extLst>
              <a:ext uri="{FF2B5EF4-FFF2-40B4-BE49-F238E27FC236}">
                <a16:creationId xmlns:a16="http://schemas.microsoft.com/office/drawing/2014/main" id="{6D10BC88-766B-66D8-3356-9B3874D409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26DB8E-E703-4855-97B4-F1855A8DBBC8}"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2B3F22B-5531-3235-64CD-56E2081F83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851A310-EFD9-643A-E443-324668876A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3796" name="Slide Number Placeholder 3">
            <a:extLst>
              <a:ext uri="{FF2B5EF4-FFF2-40B4-BE49-F238E27FC236}">
                <a16:creationId xmlns:a16="http://schemas.microsoft.com/office/drawing/2014/main" id="{8EC5C662-2A7D-A151-A257-9B2BF9FAB6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4D5F37-0641-487E-8DA9-A0FA121CF890}"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C5D7E80-36E8-5C4D-5D62-89D746FD21C6}"/>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911A2761-64AA-DD29-0A50-6DBF23F60D4A}"/>
              </a:ext>
            </a:extLst>
          </p:cNvPr>
          <p:cNvSpPr>
            <a:spLocks noGrp="1"/>
          </p:cNvSpPr>
          <p:nvPr>
            <p:ph type="dt" sz="half" idx="10"/>
          </p:nvPr>
        </p:nvSpPr>
        <p:spPr/>
        <p:txBody>
          <a:bodyPr/>
          <a:lstStyle>
            <a:lvl1pPr>
              <a:defRPr/>
            </a:lvl1pPr>
          </a:lstStyle>
          <a:p>
            <a:pPr>
              <a:defRPr/>
            </a:pPr>
            <a:fld id="{99292012-3F20-4888-8007-469BE668EA39}" type="datetimeFigureOut">
              <a:rPr lang="en-GB"/>
              <a:pPr>
                <a:defRPr/>
              </a:pPr>
              <a:t>01/07/2024</a:t>
            </a:fld>
            <a:endParaRPr lang="en-GB"/>
          </a:p>
        </p:txBody>
      </p:sp>
      <p:sp>
        <p:nvSpPr>
          <p:cNvPr id="6" name="Footer Placeholder 4">
            <a:extLst>
              <a:ext uri="{FF2B5EF4-FFF2-40B4-BE49-F238E27FC236}">
                <a16:creationId xmlns:a16="http://schemas.microsoft.com/office/drawing/2014/main" id="{17E74E92-EFE2-91E8-E49B-472C13802A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31D960B-93BB-E630-A335-E748A36B3BDC}"/>
              </a:ext>
            </a:extLst>
          </p:cNvPr>
          <p:cNvSpPr>
            <a:spLocks noGrp="1"/>
          </p:cNvSpPr>
          <p:nvPr>
            <p:ph type="sldNum" sz="quarter" idx="12"/>
          </p:nvPr>
        </p:nvSpPr>
        <p:spPr/>
        <p:txBody>
          <a:bodyPr/>
          <a:lstStyle>
            <a:lvl1pPr>
              <a:defRPr/>
            </a:lvl1pPr>
          </a:lstStyle>
          <a:p>
            <a:pPr>
              <a:defRPr/>
            </a:pPr>
            <a:fld id="{0E92D341-B188-4048-AA87-AD9E301707F9}" type="slidenum">
              <a:rPr lang="en-GB" altLang="en-US"/>
              <a:pPr>
                <a:defRPr/>
              </a:pPr>
              <a:t>‹#›</a:t>
            </a:fld>
            <a:endParaRPr lang="en-GB" altLang="en-US"/>
          </a:p>
        </p:txBody>
      </p:sp>
    </p:spTree>
    <p:extLst>
      <p:ext uri="{BB962C8B-B14F-4D97-AF65-F5344CB8AC3E}">
        <p14:creationId xmlns:p14="http://schemas.microsoft.com/office/powerpoint/2010/main" val="52005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F02A0-2882-0026-654D-A2638FC19E94}"/>
              </a:ext>
            </a:extLst>
          </p:cNvPr>
          <p:cNvSpPr>
            <a:spLocks noGrp="1"/>
          </p:cNvSpPr>
          <p:nvPr>
            <p:ph type="dt" sz="half" idx="10"/>
          </p:nvPr>
        </p:nvSpPr>
        <p:spPr/>
        <p:txBody>
          <a:bodyPr/>
          <a:lstStyle>
            <a:lvl1pPr>
              <a:defRPr/>
            </a:lvl1pPr>
          </a:lstStyle>
          <a:p>
            <a:pPr>
              <a:defRPr/>
            </a:pPr>
            <a:fld id="{B3DB70EA-CC46-4A00-ADC4-001660DA4075}" type="datetimeFigureOut">
              <a:rPr lang="en-GB"/>
              <a:pPr>
                <a:defRPr/>
              </a:pPr>
              <a:t>01/07/2024</a:t>
            </a:fld>
            <a:endParaRPr lang="en-GB"/>
          </a:p>
        </p:txBody>
      </p:sp>
      <p:sp>
        <p:nvSpPr>
          <p:cNvPr id="5" name="Footer Placeholder 4">
            <a:extLst>
              <a:ext uri="{FF2B5EF4-FFF2-40B4-BE49-F238E27FC236}">
                <a16:creationId xmlns:a16="http://schemas.microsoft.com/office/drawing/2014/main" id="{CDE7391C-49B3-C594-A948-77016A5A7F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61BF03-4946-C9CE-ABE4-EDD6115DA516}"/>
              </a:ext>
            </a:extLst>
          </p:cNvPr>
          <p:cNvSpPr>
            <a:spLocks noGrp="1"/>
          </p:cNvSpPr>
          <p:nvPr>
            <p:ph type="sldNum" sz="quarter" idx="12"/>
          </p:nvPr>
        </p:nvSpPr>
        <p:spPr/>
        <p:txBody>
          <a:bodyPr/>
          <a:lstStyle>
            <a:lvl1pPr>
              <a:defRPr/>
            </a:lvl1pPr>
          </a:lstStyle>
          <a:p>
            <a:pPr>
              <a:defRPr/>
            </a:pPr>
            <a:fld id="{F15B6383-27DD-40BF-A2E8-179BACEC3C5D}" type="slidenum">
              <a:rPr lang="en-GB" altLang="en-US"/>
              <a:pPr>
                <a:defRPr/>
              </a:pPr>
              <a:t>‹#›</a:t>
            </a:fld>
            <a:endParaRPr lang="en-GB" altLang="en-US"/>
          </a:p>
        </p:txBody>
      </p:sp>
    </p:spTree>
    <p:extLst>
      <p:ext uri="{BB962C8B-B14F-4D97-AF65-F5344CB8AC3E}">
        <p14:creationId xmlns:p14="http://schemas.microsoft.com/office/powerpoint/2010/main" val="358457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5EB24-2EFE-32A0-1011-D7266E60C117}"/>
              </a:ext>
            </a:extLst>
          </p:cNvPr>
          <p:cNvSpPr>
            <a:spLocks noGrp="1"/>
          </p:cNvSpPr>
          <p:nvPr>
            <p:ph type="dt" sz="half" idx="10"/>
          </p:nvPr>
        </p:nvSpPr>
        <p:spPr/>
        <p:txBody>
          <a:bodyPr/>
          <a:lstStyle>
            <a:lvl1pPr>
              <a:defRPr/>
            </a:lvl1pPr>
          </a:lstStyle>
          <a:p>
            <a:pPr>
              <a:defRPr/>
            </a:pPr>
            <a:fld id="{8D1D8796-7DD0-4DF0-BC74-F0F19F7F0CB9}" type="datetimeFigureOut">
              <a:rPr lang="en-GB"/>
              <a:pPr>
                <a:defRPr/>
              </a:pPr>
              <a:t>01/07/2024</a:t>
            </a:fld>
            <a:endParaRPr lang="en-GB"/>
          </a:p>
        </p:txBody>
      </p:sp>
      <p:sp>
        <p:nvSpPr>
          <p:cNvPr id="5" name="Footer Placeholder 4">
            <a:extLst>
              <a:ext uri="{FF2B5EF4-FFF2-40B4-BE49-F238E27FC236}">
                <a16:creationId xmlns:a16="http://schemas.microsoft.com/office/drawing/2014/main" id="{EDC042C5-309E-9440-1C7A-3D93CEA841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763081-75F1-E1CF-6B33-2B03AA9D4824}"/>
              </a:ext>
            </a:extLst>
          </p:cNvPr>
          <p:cNvSpPr>
            <a:spLocks noGrp="1"/>
          </p:cNvSpPr>
          <p:nvPr>
            <p:ph type="sldNum" sz="quarter" idx="12"/>
          </p:nvPr>
        </p:nvSpPr>
        <p:spPr/>
        <p:txBody>
          <a:bodyPr/>
          <a:lstStyle>
            <a:lvl1pPr>
              <a:defRPr/>
            </a:lvl1pPr>
          </a:lstStyle>
          <a:p>
            <a:pPr>
              <a:defRPr/>
            </a:pPr>
            <a:fld id="{58BBC974-5F60-4ED1-B774-188B9C61D974}" type="slidenum">
              <a:rPr lang="en-GB" altLang="en-US"/>
              <a:pPr>
                <a:defRPr/>
              </a:pPr>
              <a:t>‹#›</a:t>
            </a:fld>
            <a:endParaRPr lang="en-GB" altLang="en-US"/>
          </a:p>
        </p:txBody>
      </p:sp>
    </p:spTree>
    <p:extLst>
      <p:ext uri="{BB962C8B-B14F-4D97-AF65-F5344CB8AC3E}">
        <p14:creationId xmlns:p14="http://schemas.microsoft.com/office/powerpoint/2010/main" val="371918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7C7D064-4D98-E593-62EF-17DBAE684367}"/>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6599EAE2-5CAA-222E-CBE7-469822B5F239}"/>
              </a:ext>
            </a:extLst>
          </p:cNvPr>
          <p:cNvSpPr>
            <a:spLocks noGrp="1"/>
          </p:cNvSpPr>
          <p:nvPr>
            <p:ph type="dt" sz="half" idx="10"/>
          </p:nvPr>
        </p:nvSpPr>
        <p:spPr/>
        <p:txBody>
          <a:bodyPr/>
          <a:lstStyle>
            <a:lvl1pPr>
              <a:defRPr/>
            </a:lvl1pPr>
          </a:lstStyle>
          <a:p>
            <a:pPr>
              <a:defRPr/>
            </a:pPr>
            <a:fld id="{0BD699D5-2D4C-44D8-8F8A-8BC4046DB46F}" type="datetimeFigureOut">
              <a:rPr lang="en-GB"/>
              <a:pPr>
                <a:defRPr/>
              </a:pPr>
              <a:t>01/07/2024</a:t>
            </a:fld>
            <a:endParaRPr lang="en-GB"/>
          </a:p>
        </p:txBody>
      </p:sp>
      <p:sp>
        <p:nvSpPr>
          <p:cNvPr id="6" name="Footer Placeholder 4">
            <a:extLst>
              <a:ext uri="{FF2B5EF4-FFF2-40B4-BE49-F238E27FC236}">
                <a16:creationId xmlns:a16="http://schemas.microsoft.com/office/drawing/2014/main" id="{C5E93A86-58B3-24C4-6A9F-EEB642698CA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395E0DE-0A0C-ACFE-8810-1F31CF01F9D8}"/>
              </a:ext>
            </a:extLst>
          </p:cNvPr>
          <p:cNvSpPr>
            <a:spLocks noGrp="1"/>
          </p:cNvSpPr>
          <p:nvPr>
            <p:ph type="sldNum" sz="quarter" idx="12"/>
          </p:nvPr>
        </p:nvSpPr>
        <p:spPr/>
        <p:txBody>
          <a:bodyPr/>
          <a:lstStyle>
            <a:lvl1pPr>
              <a:defRPr/>
            </a:lvl1pPr>
          </a:lstStyle>
          <a:p>
            <a:pPr>
              <a:defRPr/>
            </a:pPr>
            <a:fld id="{4D6297B3-B4BC-4B11-87BA-3E0322D4BCB3}" type="slidenum">
              <a:rPr lang="en-GB" altLang="en-US"/>
              <a:pPr>
                <a:defRPr/>
              </a:pPr>
              <a:t>‹#›</a:t>
            </a:fld>
            <a:endParaRPr lang="en-GB" altLang="en-US"/>
          </a:p>
        </p:txBody>
      </p:sp>
    </p:spTree>
    <p:extLst>
      <p:ext uri="{BB962C8B-B14F-4D97-AF65-F5344CB8AC3E}">
        <p14:creationId xmlns:p14="http://schemas.microsoft.com/office/powerpoint/2010/main" val="793311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91BEF-67C6-8526-1F8C-CEA7A49E3A04}"/>
              </a:ext>
            </a:extLst>
          </p:cNvPr>
          <p:cNvSpPr>
            <a:spLocks noGrp="1"/>
          </p:cNvSpPr>
          <p:nvPr>
            <p:ph type="dt" sz="half" idx="10"/>
          </p:nvPr>
        </p:nvSpPr>
        <p:spPr/>
        <p:txBody>
          <a:bodyPr/>
          <a:lstStyle>
            <a:lvl1pPr>
              <a:defRPr/>
            </a:lvl1pPr>
          </a:lstStyle>
          <a:p>
            <a:pPr>
              <a:defRPr/>
            </a:pPr>
            <a:fld id="{B11FFE3C-EE16-4EDC-8A6C-41ACDF24F217}" type="datetimeFigureOut">
              <a:rPr lang="en-GB"/>
              <a:pPr>
                <a:defRPr/>
              </a:pPr>
              <a:t>01/07/2024</a:t>
            </a:fld>
            <a:endParaRPr lang="en-GB"/>
          </a:p>
        </p:txBody>
      </p:sp>
      <p:sp>
        <p:nvSpPr>
          <p:cNvPr id="5" name="Footer Placeholder 4">
            <a:extLst>
              <a:ext uri="{FF2B5EF4-FFF2-40B4-BE49-F238E27FC236}">
                <a16:creationId xmlns:a16="http://schemas.microsoft.com/office/drawing/2014/main" id="{458B1E0C-FBF4-B7EA-67EE-E789A6638E1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268ED79-3C7B-857B-6971-453F951C34FB}"/>
              </a:ext>
            </a:extLst>
          </p:cNvPr>
          <p:cNvSpPr>
            <a:spLocks noGrp="1"/>
          </p:cNvSpPr>
          <p:nvPr>
            <p:ph type="sldNum" sz="quarter" idx="12"/>
          </p:nvPr>
        </p:nvSpPr>
        <p:spPr/>
        <p:txBody>
          <a:bodyPr/>
          <a:lstStyle>
            <a:lvl1pPr>
              <a:defRPr/>
            </a:lvl1pPr>
          </a:lstStyle>
          <a:p>
            <a:pPr>
              <a:defRPr/>
            </a:pPr>
            <a:fld id="{89734C67-6566-4245-B6AE-E6E553871A93}" type="slidenum">
              <a:rPr lang="en-GB" altLang="en-US"/>
              <a:pPr>
                <a:defRPr/>
              </a:pPr>
              <a:t>‹#›</a:t>
            </a:fld>
            <a:endParaRPr lang="en-GB" altLang="en-US"/>
          </a:p>
        </p:txBody>
      </p:sp>
    </p:spTree>
    <p:extLst>
      <p:ext uri="{BB962C8B-B14F-4D97-AF65-F5344CB8AC3E}">
        <p14:creationId xmlns:p14="http://schemas.microsoft.com/office/powerpoint/2010/main" val="202531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81D59F5-4F54-ACC2-8798-EBAE0B2F0137}"/>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2577523-6512-0FEB-6212-D86A35E23356}"/>
              </a:ext>
            </a:extLst>
          </p:cNvPr>
          <p:cNvSpPr>
            <a:spLocks noGrp="1"/>
          </p:cNvSpPr>
          <p:nvPr>
            <p:ph type="dt" sz="half" idx="10"/>
          </p:nvPr>
        </p:nvSpPr>
        <p:spPr/>
        <p:txBody>
          <a:bodyPr/>
          <a:lstStyle>
            <a:lvl1pPr>
              <a:defRPr/>
            </a:lvl1pPr>
          </a:lstStyle>
          <a:p>
            <a:pPr>
              <a:defRPr/>
            </a:pPr>
            <a:fld id="{20A82C88-8455-47CE-A77C-953A9B155D3F}" type="datetimeFigureOut">
              <a:rPr lang="en-GB"/>
              <a:pPr>
                <a:defRPr/>
              </a:pPr>
              <a:t>01/07/2024</a:t>
            </a:fld>
            <a:endParaRPr lang="en-GB"/>
          </a:p>
        </p:txBody>
      </p:sp>
      <p:sp>
        <p:nvSpPr>
          <p:cNvPr id="6" name="Footer Placeholder 4">
            <a:extLst>
              <a:ext uri="{FF2B5EF4-FFF2-40B4-BE49-F238E27FC236}">
                <a16:creationId xmlns:a16="http://schemas.microsoft.com/office/drawing/2014/main" id="{C1411649-117F-661F-1792-3FBDC76537E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4631EF6-F168-AD67-AA2F-D89415222E2C}"/>
              </a:ext>
            </a:extLst>
          </p:cNvPr>
          <p:cNvSpPr>
            <a:spLocks noGrp="1"/>
          </p:cNvSpPr>
          <p:nvPr>
            <p:ph type="sldNum" sz="quarter" idx="12"/>
          </p:nvPr>
        </p:nvSpPr>
        <p:spPr/>
        <p:txBody>
          <a:bodyPr/>
          <a:lstStyle>
            <a:lvl1pPr>
              <a:defRPr/>
            </a:lvl1pPr>
          </a:lstStyle>
          <a:p>
            <a:pPr>
              <a:defRPr/>
            </a:pPr>
            <a:fld id="{218E2E42-B2DE-4C18-84A0-0CE8736847E3}" type="slidenum">
              <a:rPr lang="en-GB" altLang="en-US"/>
              <a:pPr>
                <a:defRPr/>
              </a:pPr>
              <a:t>‹#›</a:t>
            </a:fld>
            <a:endParaRPr lang="en-GB" altLang="en-US"/>
          </a:p>
        </p:txBody>
      </p:sp>
    </p:spTree>
    <p:extLst>
      <p:ext uri="{BB962C8B-B14F-4D97-AF65-F5344CB8AC3E}">
        <p14:creationId xmlns:p14="http://schemas.microsoft.com/office/powerpoint/2010/main" val="21417781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8FB00F-9E13-1B58-2785-FCF489046D26}"/>
              </a:ext>
            </a:extLst>
          </p:cNvPr>
          <p:cNvSpPr>
            <a:spLocks noGrp="1"/>
          </p:cNvSpPr>
          <p:nvPr>
            <p:ph type="dt" sz="half" idx="10"/>
          </p:nvPr>
        </p:nvSpPr>
        <p:spPr/>
        <p:txBody>
          <a:bodyPr/>
          <a:lstStyle>
            <a:lvl1pPr>
              <a:defRPr/>
            </a:lvl1pPr>
          </a:lstStyle>
          <a:p>
            <a:pPr>
              <a:defRPr/>
            </a:pPr>
            <a:fld id="{DC1B9417-42A3-4E2D-9497-FF25FAA3D6A0}" type="datetimeFigureOut">
              <a:rPr lang="en-GB"/>
              <a:pPr>
                <a:defRPr/>
              </a:pPr>
              <a:t>01/07/2024</a:t>
            </a:fld>
            <a:endParaRPr lang="en-GB"/>
          </a:p>
        </p:txBody>
      </p:sp>
      <p:sp>
        <p:nvSpPr>
          <p:cNvPr id="6" name="Footer Placeholder 4">
            <a:extLst>
              <a:ext uri="{FF2B5EF4-FFF2-40B4-BE49-F238E27FC236}">
                <a16:creationId xmlns:a16="http://schemas.microsoft.com/office/drawing/2014/main" id="{3F911142-D809-F00C-E619-C7ADD09688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E1C10F7-A46E-D6B1-9B98-6EA03ECEB27E}"/>
              </a:ext>
            </a:extLst>
          </p:cNvPr>
          <p:cNvSpPr>
            <a:spLocks noGrp="1"/>
          </p:cNvSpPr>
          <p:nvPr>
            <p:ph type="sldNum" sz="quarter" idx="12"/>
          </p:nvPr>
        </p:nvSpPr>
        <p:spPr/>
        <p:txBody>
          <a:bodyPr/>
          <a:lstStyle>
            <a:lvl1pPr>
              <a:defRPr/>
            </a:lvl1pPr>
          </a:lstStyle>
          <a:p>
            <a:pPr>
              <a:defRPr/>
            </a:pPr>
            <a:fld id="{148B80D6-0AE1-47DD-9268-D6A14D78E707}" type="slidenum">
              <a:rPr lang="en-GB" altLang="en-US"/>
              <a:pPr>
                <a:defRPr/>
              </a:pPr>
              <a:t>‹#›</a:t>
            </a:fld>
            <a:endParaRPr lang="en-GB" altLang="en-US"/>
          </a:p>
        </p:txBody>
      </p:sp>
    </p:spTree>
    <p:extLst>
      <p:ext uri="{BB962C8B-B14F-4D97-AF65-F5344CB8AC3E}">
        <p14:creationId xmlns:p14="http://schemas.microsoft.com/office/powerpoint/2010/main" val="298111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0CF7376-CCC5-23D7-7786-7BEB49045B9D}"/>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9E09D5CE-2C37-3B9C-7512-99B4D7EEDAB1}"/>
              </a:ext>
            </a:extLst>
          </p:cNvPr>
          <p:cNvSpPr>
            <a:spLocks noGrp="1"/>
          </p:cNvSpPr>
          <p:nvPr>
            <p:ph type="dt" sz="half" idx="10"/>
          </p:nvPr>
        </p:nvSpPr>
        <p:spPr/>
        <p:txBody>
          <a:bodyPr/>
          <a:lstStyle>
            <a:lvl1pPr>
              <a:defRPr/>
            </a:lvl1pPr>
          </a:lstStyle>
          <a:p>
            <a:pPr>
              <a:defRPr/>
            </a:pPr>
            <a:fld id="{63FE6CB7-5A32-41C6-86D3-D5F8E28B1B81}" type="datetimeFigureOut">
              <a:rPr lang="en-GB"/>
              <a:pPr>
                <a:defRPr/>
              </a:pPr>
              <a:t>01/07/2024</a:t>
            </a:fld>
            <a:endParaRPr lang="en-GB"/>
          </a:p>
        </p:txBody>
      </p:sp>
      <p:sp>
        <p:nvSpPr>
          <p:cNvPr id="9" name="Footer Placeholder 7">
            <a:extLst>
              <a:ext uri="{FF2B5EF4-FFF2-40B4-BE49-F238E27FC236}">
                <a16:creationId xmlns:a16="http://schemas.microsoft.com/office/drawing/2014/main" id="{425039D0-9889-3E8D-52E0-4D6F9BF50E27}"/>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3549BC55-CFDE-96B5-0EA5-73472D3BCE90}"/>
              </a:ext>
            </a:extLst>
          </p:cNvPr>
          <p:cNvSpPr>
            <a:spLocks noGrp="1"/>
          </p:cNvSpPr>
          <p:nvPr>
            <p:ph type="sldNum" sz="quarter" idx="12"/>
          </p:nvPr>
        </p:nvSpPr>
        <p:spPr/>
        <p:txBody>
          <a:bodyPr/>
          <a:lstStyle>
            <a:lvl1pPr>
              <a:defRPr/>
            </a:lvl1pPr>
          </a:lstStyle>
          <a:p>
            <a:pPr>
              <a:defRPr/>
            </a:pPr>
            <a:fld id="{9DDF505D-73AA-4273-BD06-ABA082032B18}" type="slidenum">
              <a:rPr lang="en-GB" altLang="en-US"/>
              <a:pPr>
                <a:defRPr/>
              </a:pPr>
              <a:t>‹#›</a:t>
            </a:fld>
            <a:endParaRPr lang="en-GB" altLang="en-US"/>
          </a:p>
        </p:txBody>
      </p:sp>
    </p:spTree>
    <p:extLst>
      <p:ext uri="{BB962C8B-B14F-4D97-AF65-F5344CB8AC3E}">
        <p14:creationId xmlns:p14="http://schemas.microsoft.com/office/powerpoint/2010/main" val="122355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A51CCBC-11AA-BE13-CFAB-429AD783CABB}"/>
              </a:ext>
            </a:extLst>
          </p:cNvPr>
          <p:cNvSpPr>
            <a:spLocks noGrp="1"/>
          </p:cNvSpPr>
          <p:nvPr>
            <p:ph type="dt" sz="half" idx="10"/>
          </p:nvPr>
        </p:nvSpPr>
        <p:spPr/>
        <p:txBody>
          <a:bodyPr/>
          <a:lstStyle>
            <a:lvl1pPr>
              <a:defRPr/>
            </a:lvl1pPr>
          </a:lstStyle>
          <a:p>
            <a:pPr>
              <a:defRPr/>
            </a:pPr>
            <a:fld id="{A67F6887-3CDC-45B0-A0A3-2CD94931B899}" type="datetimeFigureOut">
              <a:rPr lang="en-GB"/>
              <a:pPr>
                <a:defRPr/>
              </a:pPr>
              <a:t>01/07/2024</a:t>
            </a:fld>
            <a:endParaRPr lang="en-GB"/>
          </a:p>
        </p:txBody>
      </p:sp>
      <p:sp>
        <p:nvSpPr>
          <p:cNvPr id="4" name="Footer Placeholder 4">
            <a:extLst>
              <a:ext uri="{FF2B5EF4-FFF2-40B4-BE49-F238E27FC236}">
                <a16:creationId xmlns:a16="http://schemas.microsoft.com/office/drawing/2014/main" id="{347413F5-6B36-C35E-FAC9-DD0D74E2892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3F61D9B-F0B0-F6CC-B4CC-CAC4625F5B63}"/>
              </a:ext>
            </a:extLst>
          </p:cNvPr>
          <p:cNvSpPr>
            <a:spLocks noGrp="1"/>
          </p:cNvSpPr>
          <p:nvPr>
            <p:ph type="sldNum" sz="quarter" idx="12"/>
          </p:nvPr>
        </p:nvSpPr>
        <p:spPr/>
        <p:txBody>
          <a:bodyPr/>
          <a:lstStyle>
            <a:lvl1pPr>
              <a:defRPr/>
            </a:lvl1pPr>
          </a:lstStyle>
          <a:p>
            <a:pPr>
              <a:defRPr/>
            </a:pPr>
            <a:fld id="{CB1FB88B-78C5-44A8-A685-D68512693A6C}" type="slidenum">
              <a:rPr lang="en-GB" altLang="en-US"/>
              <a:pPr>
                <a:defRPr/>
              </a:pPr>
              <a:t>‹#›</a:t>
            </a:fld>
            <a:endParaRPr lang="en-GB" altLang="en-US"/>
          </a:p>
        </p:txBody>
      </p:sp>
    </p:spTree>
    <p:extLst>
      <p:ext uri="{BB962C8B-B14F-4D97-AF65-F5344CB8AC3E}">
        <p14:creationId xmlns:p14="http://schemas.microsoft.com/office/powerpoint/2010/main" val="3097616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07C8D3-1001-BEAF-BDB0-88FBB9BE3769}"/>
              </a:ext>
            </a:extLst>
          </p:cNvPr>
          <p:cNvSpPr>
            <a:spLocks noGrp="1"/>
          </p:cNvSpPr>
          <p:nvPr>
            <p:ph type="dt" sz="half" idx="10"/>
          </p:nvPr>
        </p:nvSpPr>
        <p:spPr/>
        <p:txBody>
          <a:bodyPr/>
          <a:lstStyle>
            <a:lvl1pPr>
              <a:defRPr/>
            </a:lvl1pPr>
          </a:lstStyle>
          <a:p>
            <a:pPr>
              <a:defRPr/>
            </a:pPr>
            <a:fld id="{0E6ACA5A-D4FC-49B5-B90C-077D507BD06D}" type="datetimeFigureOut">
              <a:rPr lang="en-GB"/>
              <a:pPr>
                <a:defRPr/>
              </a:pPr>
              <a:t>01/07/2024</a:t>
            </a:fld>
            <a:endParaRPr lang="en-GB"/>
          </a:p>
        </p:txBody>
      </p:sp>
      <p:sp>
        <p:nvSpPr>
          <p:cNvPr id="3" name="Footer Placeholder 4">
            <a:extLst>
              <a:ext uri="{FF2B5EF4-FFF2-40B4-BE49-F238E27FC236}">
                <a16:creationId xmlns:a16="http://schemas.microsoft.com/office/drawing/2014/main" id="{0D22D5E1-5363-7A52-B362-1FE1A023152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B245CD6-D0A9-DFED-2567-4762459030F7}"/>
              </a:ext>
            </a:extLst>
          </p:cNvPr>
          <p:cNvSpPr>
            <a:spLocks noGrp="1"/>
          </p:cNvSpPr>
          <p:nvPr>
            <p:ph type="sldNum" sz="quarter" idx="12"/>
          </p:nvPr>
        </p:nvSpPr>
        <p:spPr/>
        <p:txBody>
          <a:bodyPr/>
          <a:lstStyle>
            <a:lvl1pPr>
              <a:defRPr/>
            </a:lvl1pPr>
          </a:lstStyle>
          <a:p>
            <a:pPr>
              <a:defRPr/>
            </a:pPr>
            <a:fld id="{3F39B31E-253C-4DA1-B6ED-8224E8F704B8}" type="slidenum">
              <a:rPr lang="en-GB" altLang="en-US"/>
              <a:pPr>
                <a:defRPr/>
              </a:pPr>
              <a:t>‹#›</a:t>
            </a:fld>
            <a:endParaRPr lang="en-GB" altLang="en-US"/>
          </a:p>
        </p:txBody>
      </p:sp>
    </p:spTree>
    <p:extLst>
      <p:ext uri="{BB962C8B-B14F-4D97-AF65-F5344CB8AC3E}">
        <p14:creationId xmlns:p14="http://schemas.microsoft.com/office/powerpoint/2010/main" val="24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97921AF-D22D-DC83-3480-D882F52A19DC}"/>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9E8B5C5-2CC5-8012-060B-E18AB2B2DC7A}"/>
              </a:ext>
            </a:extLst>
          </p:cNvPr>
          <p:cNvSpPr>
            <a:spLocks noGrp="1"/>
          </p:cNvSpPr>
          <p:nvPr>
            <p:ph type="dt" sz="half" idx="10"/>
          </p:nvPr>
        </p:nvSpPr>
        <p:spPr/>
        <p:txBody>
          <a:bodyPr/>
          <a:lstStyle>
            <a:lvl1pPr>
              <a:defRPr/>
            </a:lvl1pPr>
          </a:lstStyle>
          <a:p>
            <a:pPr>
              <a:defRPr/>
            </a:pPr>
            <a:fld id="{E3C0BB69-7AC5-40CC-A38D-10D09E4ACFC4}" type="datetimeFigureOut">
              <a:rPr lang="en-GB"/>
              <a:pPr>
                <a:defRPr/>
              </a:pPr>
              <a:t>01/07/2024</a:t>
            </a:fld>
            <a:endParaRPr lang="en-GB"/>
          </a:p>
        </p:txBody>
      </p:sp>
      <p:sp>
        <p:nvSpPr>
          <p:cNvPr id="7" name="Footer Placeholder 5">
            <a:extLst>
              <a:ext uri="{FF2B5EF4-FFF2-40B4-BE49-F238E27FC236}">
                <a16:creationId xmlns:a16="http://schemas.microsoft.com/office/drawing/2014/main" id="{4421E7E3-574A-4E56-B876-15C441F6E7C6}"/>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2BC5C082-170D-379F-CFAE-AC90986CF7F1}"/>
              </a:ext>
            </a:extLst>
          </p:cNvPr>
          <p:cNvSpPr>
            <a:spLocks noGrp="1"/>
          </p:cNvSpPr>
          <p:nvPr>
            <p:ph type="sldNum" sz="quarter" idx="12"/>
          </p:nvPr>
        </p:nvSpPr>
        <p:spPr/>
        <p:txBody>
          <a:bodyPr/>
          <a:lstStyle>
            <a:lvl1pPr>
              <a:defRPr/>
            </a:lvl1pPr>
          </a:lstStyle>
          <a:p>
            <a:pPr>
              <a:defRPr/>
            </a:pPr>
            <a:fld id="{537DAB12-84AF-476D-9622-4D4CB66C3BE3}" type="slidenum">
              <a:rPr lang="en-GB" altLang="en-US"/>
              <a:pPr>
                <a:defRPr/>
              </a:pPr>
              <a:t>‹#›</a:t>
            </a:fld>
            <a:endParaRPr lang="en-GB" altLang="en-US"/>
          </a:p>
        </p:txBody>
      </p:sp>
    </p:spTree>
    <p:extLst>
      <p:ext uri="{BB962C8B-B14F-4D97-AF65-F5344CB8AC3E}">
        <p14:creationId xmlns:p14="http://schemas.microsoft.com/office/powerpoint/2010/main" val="400798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8257-1629-2346-EBF5-337F1EF26FA8}"/>
              </a:ext>
            </a:extLst>
          </p:cNvPr>
          <p:cNvSpPr>
            <a:spLocks noGrp="1"/>
          </p:cNvSpPr>
          <p:nvPr>
            <p:ph type="dt" sz="half" idx="10"/>
          </p:nvPr>
        </p:nvSpPr>
        <p:spPr/>
        <p:txBody>
          <a:bodyPr/>
          <a:lstStyle>
            <a:lvl1pPr>
              <a:defRPr/>
            </a:lvl1pPr>
          </a:lstStyle>
          <a:p>
            <a:pPr>
              <a:defRPr/>
            </a:pPr>
            <a:fld id="{8332FC0E-1DC9-4200-AF87-674EB40EE909}" type="datetimeFigureOut">
              <a:rPr lang="en-GB"/>
              <a:pPr>
                <a:defRPr/>
              </a:pPr>
              <a:t>01/07/2024</a:t>
            </a:fld>
            <a:endParaRPr lang="en-GB"/>
          </a:p>
        </p:txBody>
      </p:sp>
      <p:sp>
        <p:nvSpPr>
          <p:cNvPr id="5" name="Footer Placeholder 4">
            <a:extLst>
              <a:ext uri="{FF2B5EF4-FFF2-40B4-BE49-F238E27FC236}">
                <a16:creationId xmlns:a16="http://schemas.microsoft.com/office/drawing/2014/main" id="{EBFD217F-AA0B-A3DE-B911-3A8BEDA099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2982DF7-59A7-FF72-2A1D-5C5F67F489A1}"/>
              </a:ext>
            </a:extLst>
          </p:cNvPr>
          <p:cNvSpPr>
            <a:spLocks noGrp="1"/>
          </p:cNvSpPr>
          <p:nvPr>
            <p:ph type="sldNum" sz="quarter" idx="12"/>
          </p:nvPr>
        </p:nvSpPr>
        <p:spPr/>
        <p:txBody>
          <a:bodyPr/>
          <a:lstStyle>
            <a:lvl1pPr>
              <a:defRPr/>
            </a:lvl1pPr>
          </a:lstStyle>
          <a:p>
            <a:pPr>
              <a:defRPr/>
            </a:pPr>
            <a:fld id="{FB5F4DA8-3D81-41A0-B6AD-D3A85B48761F}" type="slidenum">
              <a:rPr lang="en-GB" altLang="en-US"/>
              <a:pPr>
                <a:defRPr/>
              </a:pPr>
              <a:t>‹#›</a:t>
            </a:fld>
            <a:endParaRPr lang="en-GB" altLang="en-US"/>
          </a:p>
        </p:txBody>
      </p:sp>
    </p:spTree>
    <p:extLst>
      <p:ext uri="{BB962C8B-B14F-4D97-AF65-F5344CB8AC3E}">
        <p14:creationId xmlns:p14="http://schemas.microsoft.com/office/powerpoint/2010/main" val="282087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F742CD4-378B-4E4B-7E0A-72549D403FAA}"/>
              </a:ext>
            </a:extLst>
          </p:cNvPr>
          <p:cNvSpPr>
            <a:spLocks noGrp="1"/>
          </p:cNvSpPr>
          <p:nvPr>
            <p:ph type="dt" sz="half" idx="10"/>
          </p:nvPr>
        </p:nvSpPr>
        <p:spPr/>
        <p:txBody>
          <a:bodyPr/>
          <a:lstStyle>
            <a:lvl1pPr>
              <a:defRPr/>
            </a:lvl1pPr>
          </a:lstStyle>
          <a:p>
            <a:pPr>
              <a:defRPr/>
            </a:pPr>
            <a:fld id="{606372C7-7FC1-476C-A0CE-053DFB9525E0}" type="datetimeFigureOut">
              <a:rPr lang="en-GB"/>
              <a:pPr>
                <a:defRPr/>
              </a:pPr>
              <a:t>01/07/2024</a:t>
            </a:fld>
            <a:endParaRPr lang="en-GB"/>
          </a:p>
        </p:txBody>
      </p:sp>
      <p:sp>
        <p:nvSpPr>
          <p:cNvPr id="6" name="Footer Placeholder 4">
            <a:extLst>
              <a:ext uri="{FF2B5EF4-FFF2-40B4-BE49-F238E27FC236}">
                <a16:creationId xmlns:a16="http://schemas.microsoft.com/office/drawing/2014/main" id="{85C683C2-BF58-5133-424C-F753F9F4D6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8D29C87-23FA-8634-9BD2-DA7014184C55}"/>
              </a:ext>
            </a:extLst>
          </p:cNvPr>
          <p:cNvSpPr>
            <a:spLocks noGrp="1"/>
          </p:cNvSpPr>
          <p:nvPr>
            <p:ph type="sldNum" sz="quarter" idx="12"/>
          </p:nvPr>
        </p:nvSpPr>
        <p:spPr/>
        <p:txBody>
          <a:bodyPr/>
          <a:lstStyle>
            <a:lvl1pPr>
              <a:defRPr/>
            </a:lvl1pPr>
          </a:lstStyle>
          <a:p>
            <a:pPr>
              <a:defRPr/>
            </a:pPr>
            <a:fld id="{1919CFBA-85BE-44AE-9BFE-8DF0D51DACF4}" type="slidenum">
              <a:rPr lang="en-GB" altLang="en-US"/>
              <a:pPr>
                <a:defRPr/>
              </a:pPr>
              <a:t>‹#›</a:t>
            </a:fld>
            <a:endParaRPr lang="en-GB" altLang="en-US"/>
          </a:p>
        </p:txBody>
      </p:sp>
    </p:spTree>
    <p:extLst>
      <p:ext uri="{BB962C8B-B14F-4D97-AF65-F5344CB8AC3E}">
        <p14:creationId xmlns:p14="http://schemas.microsoft.com/office/powerpoint/2010/main" val="1006910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5ED7F-4B6B-150A-0E7E-F9E954E0A508}"/>
              </a:ext>
            </a:extLst>
          </p:cNvPr>
          <p:cNvSpPr>
            <a:spLocks noGrp="1"/>
          </p:cNvSpPr>
          <p:nvPr>
            <p:ph type="dt" sz="half" idx="10"/>
          </p:nvPr>
        </p:nvSpPr>
        <p:spPr/>
        <p:txBody>
          <a:bodyPr/>
          <a:lstStyle>
            <a:lvl1pPr>
              <a:defRPr/>
            </a:lvl1pPr>
          </a:lstStyle>
          <a:p>
            <a:pPr>
              <a:defRPr/>
            </a:pPr>
            <a:fld id="{97097F10-1EFB-43BC-A5D6-91249F798341}" type="datetimeFigureOut">
              <a:rPr lang="en-GB"/>
              <a:pPr>
                <a:defRPr/>
              </a:pPr>
              <a:t>01/07/2024</a:t>
            </a:fld>
            <a:endParaRPr lang="en-GB"/>
          </a:p>
        </p:txBody>
      </p:sp>
      <p:sp>
        <p:nvSpPr>
          <p:cNvPr id="5" name="Footer Placeholder 4">
            <a:extLst>
              <a:ext uri="{FF2B5EF4-FFF2-40B4-BE49-F238E27FC236}">
                <a16:creationId xmlns:a16="http://schemas.microsoft.com/office/drawing/2014/main" id="{7DC65A3E-7000-6698-DC98-D2E9BABB38B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6B31C7-DFA6-EE81-8AAB-F15FC5D5176C}"/>
              </a:ext>
            </a:extLst>
          </p:cNvPr>
          <p:cNvSpPr>
            <a:spLocks noGrp="1"/>
          </p:cNvSpPr>
          <p:nvPr>
            <p:ph type="sldNum" sz="quarter" idx="12"/>
          </p:nvPr>
        </p:nvSpPr>
        <p:spPr/>
        <p:txBody>
          <a:bodyPr/>
          <a:lstStyle>
            <a:lvl1pPr>
              <a:defRPr/>
            </a:lvl1pPr>
          </a:lstStyle>
          <a:p>
            <a:pPr>
              <a:defRPr/>
            </a:pPr>
            <a:fld id="{93500EC9-BD0E-4C31-AAE1-D6D6D8892855}" type="slidenum">
              <a:rPr lang="en-GB" altLang="en-US"/>
              <a:pPr>
                <a:defRPr/>
              </a:pPr>
              <a:t>‹#›</a:t>
            </a:fld>
            <a:endParaRPr lang="en-GB" altLang="en-US"/>
          </a:p>
        </p:txBody>
      </p:sp>
    </p:spTree>
    <p:extLst>
      <p:ext uri="{BB962C8B-B14F-4D97-AF65-F5344CB8AC3E}">
        <p14:creationId xmlns:p14="http://schemas.microsoft.com/office/powerpoint/2010/main" val="1168823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C7FB8-475F-9830-D35D-C6363370A0C2}"/>
              </a:ext>
            </a:extLst>
          </p:cNvPr>
          <p:cNvSpPr>
            <a:spLocks noGrp="1"/>
          </p:cNvSpPr>
          <p:nvPr>
            <p:ph type="dt" sz="half" idx="10"/>
          </p:nvPr>
        </p:nvSpPr>
        <p:spPr/>
        <p:txBody>
          <a:bodyPr/>
          <a:lstStyle>
            <a:lvl1pPr>
              <a:defRPr/>
            </a:lvl1pPr>
          </a:lstStyle>
          <a:p>
            <a:pPr>
              <a:defRPr/>
            </a:pPr>
            <a:fld id="{2D035E23-5DD8-4CEC-BF61-DADA2280515A}" type="datetimeFigureOut">
              <a:rPr lang="en-GB"/>
              <a:pPr>
                <a:defRPr/>
              </a:pPr>
              <a:t>01/07/2024</a:t>
            </a:fld>
            <a:endParaRPr lang="en-GB"/>
          </a:p>
        </p:txBody>
      </p:sp>
      <p:sp>
        <p:nvSpPr>
          <p:cNvPr id="5" name="Footer Placeholder 4">
            <a:extLst>
              <a:ext uri="{FF2B5EF4-FFF2-40B4-BE49-F238E27FC236}">
                <a16:creationId xmlns:a16="http://schemas.microsoft.com/office/drawing/2014/main" id="{8B8CF91A-8689-2607-73A6-1E4BC53E5AD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85D67D2-8D8B-D001-D94A-15610C163A02}"/>
              </a:ext>
            </a:extLst>
          </p:cNvPr>
          <p:cNvSpPr>
            <a:spLocks noGrp="1"/>
          </p:cNvSpPr>
          <p:nvPr>
            <p:ph type="sldNum" sz="quarter" idx="12"/>
          </p:nvPr>
        </p:nvSpPr>
        <p:spPr/>
        <p:txBody>
          <a:bodyPr/>
          <a:lstStyle>
            <a:lvl1pPr>
              <a:defRPr/>
            </a:lvl1pPr>
          </a:lstStyle>
          <a:p>
            <a:pPr>
              <a:defRPr/>
            </a:pPr>
            <a:fld id="{E5248EC6-84B8-4089-8394-883E57322CED}" type="slidenum">
              <a:rPr lang="en-GB" altLang="en-US"/>
              <a:pPr>
                <a:defRPr/>
              </a:pPr>
              <a:t>‹#›</a:t>
            </a:fld>
            <a:endParaRPr lang="en-GB" altLang="en-US"/>
          </a:p>
        </p:txBody>
      </p:sp>
    </p:spTree>
    <p:extLst>
      <p:ext uri="{BB962C8B-B14F-4D97-AF65-F5344CB8AC3E}">
        <p14:creationId xmlns:p14="http://schemas.microsoft.com/office/powerpoint/2010/main" val="37461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37F11E7-6736-4213-16A7-097B8E9E3D89}"/>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2525CAA9-1E1F-3888-6F44-1C6A09D4F059}"/>
              </a:ext>
            </a:extLst>
          </p:cNvPr>
          <p:cNvSpPr>
            <a:spLocks noGrp="1"/>
          </p:cNvSpPr>
          <p:nvPr>
            <p:ph type="dt" sz="half" idx="10"/>
          </p:nvPr>
        </p:nvSpPr>
        <p:spPr/>
        <p:txBody>
          <a:bodyPr/>
          <a:lstStyle>
            <a:lvl1pPr>
              <a:defRPr/>
            </a:lvl1pPr>
          </a:lstStyle>
          <a:p>
            <a:pPr>
              <a:defRPr/>
            </a:pPr>
            <a:fld id="{4B8F1DC6-5781-43BA-BE18-4F03BD7C9E02}" type="datetimeFigureOut">
              <a:rPr lang="en-GB"/>
              <a:pPr>
                <a:defRPr/>
              </a:pPr>
              <a:t>01/07/2024</a:t>
            </a:fld>
            <a:endParaRPr lang="en-GB"/>
          </a:p>
        </p:txBody>
      </p:sp>
      <p:sp>
        <p:nvSpPr>
          <p:cNvPr id="6" name="Footer Placeholder 4">
            <a:extLst>
              <a:ext uri="{FF2B5EF4-FFF2-40B4-BE49-F238E27FC236}">
                <a16:creationId xmlns:a16="http://schemas.microsoft.com/office/drawing/2014/main" id="{125EA417-186B-8C7A-DED3-0F7AF44CA52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B203612-1883-9080-8B7B-888216BB9FCB}"/>
              </a:ext>
            </a:extLst>
          </p:cNvPr>
          <p:cNvSpPr>
            <a:spLocks noGrp="1"/>
          </p:cNvSpPr>
          <p:nvPr>
            <p:ph type="sldNum" sz="quarter" idx="12"/>
          </p:nvPr>
        </p:nvSpPr>
        <p:spPr/>
        <p:txBody>
          <a:bodyPr/>
          <a:lstStyle>
            <a:lvl1pPr>
              <a:defRPr/>
            </a:lvl1pPr>
          </a:lstStyle>
          <a:p>
            <a:pPr>
              <a:defRPr/>
            </a:pPr>
            <a:fld id="{D7FADFAE-3BB7-4AEC-88AF-609CA183BBBC}" type="slidenum">
              <a:rPr lang="en-GB" altLang="en-US"/>
              <a:pPr>
                <a:defRPr/>
              </a:pPr>
              <a:t>‹#›</a:t>
            </a:fld>
            <a:endParaRPr lang="en-GB" altLang="en-US"/>
          </a:p>
        </p:txBody>
      </p:sp>
    </p:spTree>
    <p:extLst>
      <p:ext uri="{BB962C8B-B14F-4D97-AF65-F5344CB8AC3E}">
        <p14:creationId xmlns:p14="http://schemas.microsoft.com/office/powerpoint/2010/main" val="3058781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AC1EC-787F-36E9-E360-3A0604D937A9}"/>
              </a:ext>
            </a:extLst>
          </p:cNvPr>
          <p:cNvSpPr>
            <a:spLocks noGrp="1"/>
          </p:cNvSpPr>
          <p:nvPr>
            <p:ph type="dt" sz="half" idx="10"/>
          </p:nvPr>
        </p:nvSpPr>
        <p:spPr/>
        <p:txBody>
          <a:bodyPr/>
          <a:lstStyle>
            <a:lvl1pPr>
              <a:defRPr/>
            </a:lvl1pPr>
          </a:lstStyle>
          <a:p>
            <a:pPr>
              <a:defRPr/>
            </a:pPr>
            <a:fld id="{57A1E73E-4E32-4A81-8672-67994E9E7AC3}" type="datetimeFigureOut">
              <a:rPr lang="en-GB"/>
              <a:pPr>
                <a:defRPr/>
              </a:pPr>
              <a:t>01/07/2024</a:t>
            </a:fld>
            <a:endParaRPr lang="en-GB"/>
          </a:p>
        </p:txBody>
      </p:sp>
      <p:sp>
        <p:nvSpPr>
          <p:cNvPr id="5" name="Footer Placeholder 4">
            <a:extLst>
              <a:ext uri="{FF2B5EF4-FFF2-40B4-BE49-F238E27FC236}">
                <a16:creationId xmlns:a16="http://schemas.microsoft.com/office/drawing/2014/main" id="{60C14AB0-B3D7-38E7-876E-E85DBA452B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470CF7-3F7A-99D8-F833-21012E52915C}"/>
              </a:ext>
            </a:extLst>
          </p:cNvPr>
          <p:cNvSpPr>
            <a:spLocks noGrp="1"/>
          </p:cNvSpPr>
          <p:nvPr>
            <p:ph type="sldNum" sz="quarter" idx="12"/>
          </p:nvPr>
        </p:nvSpPr>
        <p:spPr/>
        <p:txBody>
          <a:bodyPr/>
          <a:lstStyle>
            <a:lvl1pPr>
              <a:defRPr/>
            </a:lvl1pPr>
          </a:lstStyle>
          <a:p>
            <a:pPr>
              <a:defRPr/>
            </a:pPr>
            <a:fld id="{F0F6DA21-7011-432D-AA97-D8122CB5C1F0}" type="slidenum">
              <a:rPr lang="en-GB" altLang="en-US"/>
              <a:pPr>
                <a:defRPr/>
              </a:pPr>
              <a:t>‹#›</a:t>
            </a:fld>
            <a:endParaRPr lang="en-GB" altLang="en-US"/>
          </a:p>
        </p:txBody>
      </p:sp>
    </p:spTree>
    <p:extLst>
      <p:ext uri="{BB962C8B-B14F-4D97-AF65-F5344CB8AC3E}">
        <p14:creationId xmlns:p14="http://schemas.microsoft.com/office/powerpoint/2010/main" val="121479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315F62-23F3-5420-EA3B-47978CEF3395}"/>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0C336F8-7C39-A8FC-135A-8EAF7CD16CBB}"/>
              </a:ext>
            </a:extLst>
          </p:cNvPr>
          <p:cNvSpPr>
            <a:spLocks noGrp="1"/>
          </p:cNvSpPr>
          <p:nvPr>
            <p:ph type="dt" sz="half" idx="10"/>
          </p:nvPr>
        </p:nvSpPr>
        <p:spPr/>
        <p:txBody>
          <a:bodyPr/>
          <a:lstStyle>
            <a:lvl1pPr>
              <a:defRPr/>
            </a:lvl1pPr>
          </a:lstStyle>
          <a:p>
            <a:pPr>
              <a:defRPr/>
            </a:pPr>
            <a:fld id="{2F3164ED-EACB-4E39-A5A0-F6A82A17433E}" type="datetimeFigureOut">
              <a:rPr lang="en-GB"/>
              <a:pPr>
                <a:defRPr/>
              </a:pPr>
              <a:t>01/07/2024</a:t>
            </a:fld>
            <a:endParaRPr lang="en-GB"/>
          </a:p>
        </p:txBody>
      </p:sp>
      <p:sp>
        <p:nvSpPr>
          <p:cNvPr id="6" name="Footer Placeholder 4">
            <a:extLst>
              <a:ext uri="{FF2B5EF4-FFF2-40B4-BE49-F238E27FC236}">
                <a16:creationId xmlns:a16="http://schemas.microsoft.com/office/drawing/2014/main" id="{A5F20374-689E-047C-0F07-A0BC1B14D5F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5A2023-3936-E886-635D-773B4F56ABB3}"/>
              </a:ext>
            </a:extLst>
          </p:cNvPr>
          <p:cNvSpPr>
            <a:spLocks noGrp="1"/>
          </p:cNvSpPr>
          <p:nvPr>
            <p:ph type="sldNum" sz="quarter" idx="12"/>
          </p:nvPr>
        </p:nvSpPr>
        <p:spPr/>
        <p:txBody>
          <a:bodyPr/>
          <a:lstStyle>
            <a:lvl1pPr>
              <a:defRPr/>
            </a:lvl1pPr>
          </a:lstStyle>
          <a:p>
            <a:pPr>
              <a:defRPr/>
            </a:pPr>
            <a:fld id="{9C504010-E917-4B82-B710-F220BAF5D0D4}" type="slidenum">
              <a:rPr lang="en-GB" altLang="en-US"/>
              <a:pPr>
                <a:defRPr/>
              </a:pPr>
              <a:t>‹#›</a:t>
            </a:fld>
            <a:endParaRPr lang="en-GB" altLang="en-US"/>
          </a:p>
        </p:txBody>
      </p:sp>
    </p:spTree>
    <p:extLst>
      <p:ext uri="{BB962C8B-B14F-4D97-AF65-F5344CB8AC3E}">
        <p14:creationId xmlns:p14="http://schemas.microsoft.com/office/powerpoint/2010/main" val="365102659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F041D8-4BCE-EBC9-0B60-56E1D617BCCE}"/>
              </a:ext>
            </a:extLst>
          </p:cNvPr>
          <p:cNvSpPr>
            <a:spLocks noGrp="1"/>
          </p:cNvSpPr>
          <p:nvPr>
            <p:ph type="dt" sz="half" idx="10"/>
          </p:nvPr>
        </p:nvSpPr>
        <p:spPr/>
        <p:txBody>
          <a:bodyPr/>
          <a:lstStyle>
            <a:lvl1pPr>
              <a:defRPr/>
            </a:lvl1pPr>
          </a:lstStyle>
          <a:p>
            <a:pPr>
              <a:defRPr/>
            </a:pPr>
            <a:fld id="{B88D97B5-E745-44AA-8B32-EA5B6E67CF96}" type="datetimeFigureOut">
              <a:rPr lang="en-GB"/>
              <a:pPr>
                <a:defRPr/>
              </a:pPr>
              <a:t>01/07/2024</a:t>
            </a:fld>
            <a:endParaRPr lang="en-GB"/>
          </a:p>
        </p:txBody>
      </p:sp>
      <p:sp>
        <p:nvSpPr>
          <p:cNvPr id="6" name="Footer Placeholder 4">
            <a:extLst>
              <a:ext uri="{FF2B5EF4-FFF2-40B4-BE49-F238E27FC236}">
                <a16:creationId xmlns:a16="http://schemas.microsoft.com/office/drawing/2014/main" id="{ABFC35A5-1008-A88C-410B-6482C2DBCCD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96AAAA4-6000-5996-C5C8-139ED318DA1B}"/>
              </a:ext>
            </a:extLst>
          </p:cNvPr>
          <p:cNvSpPr>
            <a:spLocks noGrp="1"/>
          </p:cNvSpPr>
          <p:nvPr>
            <p:ph type="sldNum" sz="quarter" idx="12"/>
          </p:nvPr>
        </p:nvSpPr>
        <p:spPr/>
        <p:txBody>
          <a:bodyPr/>
          <a:lstStyle>
            <a:lvl1pPr>
              <a:defRPr/>
            </a:lvl1pPr>
          </a:lstStyle>
          <a:p>
            <a:pPr>
              <a:defRPr/>
            </a:pPr>
            <a:fld id="{D3213997-2F61-45EA-A1BC-9C961A66E547}" type="slidenum">
              <a:rPr lang="en-GB" altLang="en-US"/>
              <a:pPr>
                <a:defRPr/>
              </a:pPr>
              <a:t>‹#›</a:t>
            </a:fld>
            <a:endParaRPr lang="en-GB" altLang="en-US"/>
          </a:p>
        </p:txBody>
      </p:sp>
    </p:spTree>
    <p:extLst>
      <p:ext uri="{BB962C8B-B14F-4D97-AF65-F5344CB8AC3E}">
        <p14:creationId xmlns:p14="http://schemas.microsoft.com/office/powerpoint/2010/main" val="94323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CF5570D-2A1F-2158-E974-6BF370AC6F20}"/>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992AA241-2994-AE27-35D2-74D9288FAA28}"/>
              </a:ext>
            </a:extLst>
          </p:cNvPr>
          <p:cNvSpPr>
            <a:spLocks noGrp="1"/>
          </p:cNvSpPr>
          <p:nvPr>
            <p:ph type="dt" sz="half" idx="10"/>
          </p:nvPr>
        </p:nvSpPr>
        <p:spPr/>
        <p:txBody>
          <a:bodyPr/>
          <a:lstStyle>
            <a:lvl1pPr>
              <a:defRPr/>
            </a:lvl1pPr>
          </a:lstStyle>
          <a:p>
            <a:pPr>
              <a:defRPr/>
            </a:pPr>
            <a:fld id="{6DDA3324-0BA9-434D-A37B-2F8C7C52102B}" type="datetimeFigureOut">
              <a:rPr lang="en-GB"/>
              <a:pPr>
                <a:defRPr/>
              </a:pPr>
              <a:t>01/07/2024</a:t>
            </a:fld>
            <a:endParaRPr lang="en-GB"/>
          </a:p>
        </p:txBody>
      </p:sp>
      <p:sp>
        <p:nvSpPr>
          <p:cNvPr id="9" name="Footer Placeholder 7">
            <a:extLst>
              <a:ext uri="{FF2B5EF4-FFF2-40B4-BE49-F238E27FC236}">
                <a16:creationId xmlns:a16="http://schemas.microsoft.com/office/drawing/2014/main" id="{19AA5541-1BA0-7CBB-7D54-DD08CF01B811}"/>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B378D059-61E7-8566-E591-3E6FFD096A0F}"/>
              </a:ext>
            </a:extLst>
          </p:cNvPr>
          <p:cNvSpPr>
            <a:spLocks noGrp="1"/>
          </p:cNvSpPr>
          <p:nvPr>
            <p:ph type="sldNum" sz="quarter" idx="12"/>
          </p:nvPr>
        </p:nvSpPr>
        <p:spPr/>
        <p:txBody>
          <a:bodyPr/>
          <a:lstStyle>
            <a:lvl1pPr>
              <a:defRPr/>
            </a:lvl1pPr>
          </a:lstStyle>
          <a:p>
            <a:pPr>
              <a:defRPr/>
            </a:pPr>
            <a:fld id="{1CBBD8E4-AF1E-40B6-8BF1-549D62ED9E3C}" type="slidenum">
              <a:rPr lang="en-GB" altLang="en-US"/>
              <a:pPr>
                <a:defRPr/>
              </a:pPr>
              <a:t>‹#›</a:t>
            </a:fld>
            <a:endParaRPr lang="en-GB" altLang="en-US"/>
          </a:p>
        </p:txBody>
      </p:sp>
    </p:spTree>
    <p:extLst>
      <p:ext uri="{BB962C8B-B14F-4D97-AF65-F5344CB8AC3E}">
        <p14:creationId xmlns:p14="http://schemas.microsoft.com/office/powerpoint/2010/main" val="830961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BB784F3-B970-2F74-C6A3-EADC14372D5F}"/>
              </a:ext>
            </a:extLst>
          </p:cNvPr>
          <p:cNvSpPr>
            <a:spLocks noGrp="1"/>
          </p:cNvSpPr>
          <p:nvPr>
            <p:ph type="dt" sz="half" idx="10"/>
          </p:nvPr>
        </p:nvSpPr>
        <p:spPr/>
        <p:txBody>
          <a:bodyPr/>
          <a:lstStyle>
            <a:lvl1pPr>
              <a:defRPr/>
            </a:lvl1pPr>
          </a:lstStyle>
          <a:p>
            <a:pPr>
              <a:defRPr/>
            </a:pPr>
            <a:fld id="{C134F897-9920-41D7-87CB-B8E00E15F0A1}" type="datetimeFigureOut">
              <a:rPr lang="en-GB"/>
              <a:pPr>
                <a:defRPr/>
              </a:pPr>
              <a:t>01/07/2024</a:t>
            </a:fld>
            <a:endParaRPr lang="en-GB"/>
          </a:p>
        </p:txBody>
      </p:sp>
      <p:sp>
        <p:nvSpPr>
          <p:cNvPr id="4" name="Footer Placeholder 4">
            <a:extLst>
              <a:ext uri="{FF2B5EF4-FFF2-40B4-BE49-F238E27FC236}">
                <a16:creationId xmlns:a16="http://schemas.microsoft.com/office/drawing/2014/main" id="{2B79CA9A-5350-0CEB-766B-FA5D63CB0C2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8EE003D-F9AA-7769-B5ED-8FDE0FEE37B3}"/>
              </a:ext>
            </a:extLst>
          </p:cNvPr>
          <p:cNvSpPr>
            <a:spLocks noGrp="1"/>
          </p:cNvSpPr>
          <p:nvPr>
            <p:ph type="sldNum" sz="quarter" idx="12"/>
          </p:nvPr>
        </p:nvSpPr>
        <p:spPr/>
        <p:txBody>
          <a:bodyPr/>
          <a:lstStyle>
            <a:lvl1pPr>
              <a:defRPr/>
            </a:lvl1pPr>
          </a:lstStyle>
          <a:p>
            <a:pPr>
              <a:defRPr/>
            </a:pPr>
            <a:fld id="{E3EAD0F1-7B68-4355-B3AD-7C177E899E12}" type="slidenum">
              <a:rPr lang="en-GB" altLang="en-US"/>
              <a:pPr>
                <a:defRPr/>
              </a:pPr>
              <a:t>‹#›</a:t>
            </a:fld>
            <a:endParaRPr lang="en-GB" altLang="en-US"/>
          </a:p>
        </p:txBody>
      </p:sp>
    </p:spTree>
    <p:extLst>
      <p:ext uri="{BB962C8B-B14F-4D97-AF65-F5344CB8AC3E}">
        <p14:creationId xmlns:p14="http://schemas.microsoft.com/office/powerpoint/2010/main" val="2794733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B1526D-1669-2466-D4D7-5312AB05B909}"/>
              </a:ext>
            </a:extLst>
          </p:cNvPr>
          <p:cNvSpPr>
            <a:spLocks noGrp="1"/>
          </p:cNvSpPr>
          <p:nvPr>
            <p:ph type="dt" sz="half" idx="10"/>
          </p:nvPr>
        </p:nvSpPr>
        <p:spPr/>
        <p:txBody>
          <a:bodyPr/>
          <a:lstStyle>
            <a:lvl1pPr>
              <a:defRPr/>
            </a:lvl1pPr>
          </a:lstStyle>
          <a:p>
            <a:pPr>
              <a:defRPr/>
            </a:pPr>
            <a:fld id="{BC0BBC29-B543-4855-9B59-0D89520189FB}" type="datetimeFigureOut">
              <a:rPr lang="en-GB"/>
              <a:pPr>
                <a:defRPr/>
              </a:pPr>
              <a:t>01/07/2024</a:t>
            </a:fld>
            <a:endParaRPr lang="en-GB"/>
          </a:p>
        </p:txBody>
      </p:sp>
      <p:sp>
        <p:nvSpPr>
          <p:cNvPr id="3" name="Footer Placeholder 4">
            <a:extLst>
              <a:ext uri="{FF2B5EF4-FFF2-40B4-BE49-F238E27FC236}">
                <a16:creationId xmlns:a16="http://schemas.microsoft.com/office/drawing/2014/main" id="{46BB9647-B788-2A87-4EFB-8C0E9464EB0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E37688A-F076-DEE2-EB99-58E07631BB05}"/>
              </a:ext>
            </a:extLst>
          </p:cNvPr>
          <p:cNvSpPr>
            <a:spLocks noGrp="1"/>
          </p:cNvSpPr>
          <p:nvPr>
            <p:ph type="sldNum" sz="quarter" idx="12"/>
          </p:nvPr>
        </p:nvSpPr>
        <p:spPr/>
        <p:txBody>
          <a:bodyPr/>
          <a:lstStyle>
            <a:lvl1pPr>
              <a:defRPr/>
            </a:lvl1pPr>
          </a:lstStyle>
          <a:p>
            <a:pPr>
              <a:defRPr/>
            </a:pPr>
            <a:fld id="{9D53C422-3004-4812-8001-1DBC27CFD9A5}" type="slidenum">
              <a:rPr lang="en-GB" altLang="en-US"/>
              <a:pPr>
                <a:defRPr/>
              </a:pPr>
              <a:t>‹#›</a:t>
            </a:fld>
            <a:endParaRPr lang="en-GB" altLang="en-US"/>
          </a:p>
        </p:txBody>
      </p:sp>
    </p:spTree>
    <p:extLst>
      <p:ext uri="{BB962C8B-B14F-4D97-AF65-F5344CB8AC3E}">
        <p14:creationId xmlns:p14="http://schemas.microsoft.com/office/powerpoint/2010/main" val="223632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2947DC-087D-CB7F-3367-3638A1BBB5FF}"/>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E64503B-F790-460C-4598-110F6ED634B0}"/>
              </a:ext>
            </a:extLst>
          </p:cNvPr>
          <p:cNvSpPr>
            <a:spLocks noGrp="1"/>
          </p:cNvSpPr>
          <p:nvPr>
            <p:ph type="dt" sz="half" idx="10"/>
          </p:nvPr>
        </p:nvSpPr>
        <p:spPr/>
        <p:txBody>
          <a:bodyPr/>
          <a:lstStyle>
            <a:lvl1pPr>
              <a:defRPr/>
            </a:lvl1pPr>
          </a:lstStyle>
          <a:p>
            <a:pPr>
              <a:defRPr/>
            </a:pPr>
            <a:fld id="{4D18307B-C0D0-43F8-946C-DCE7C185EE78}" type="datetimeFigureOut">
              <a:rPr lang="en-GB"/>
              <a:pPr>
                <a:defRPr/>
              </a:pPr>
              <a:t>01/07/2024</a:t>
            </a:fld>
            <a:endParaRPr lang="en-GB"/>
          </a:p>
        </p:txBody>
      </p:sp>
      <p:sp>
        <p:nvSpPr>
          <p:cNvPr id="6" name="Footer Placeholder 4">
            <a:extLst>
              <a:ext uri="{FF2B5EF4-FFF2-40B4-BE49-F238E27FC236}">
                <a16:creationId xmlns:a16="http://schemas.microsoft.com/office/drawing/2014/main" id="{B14B8CCB-A916-AE93-D686-61D66B165CA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E76A1A2-B814-43CC-0508-6F1E38BDAEB0}"/>
              </a:ext>
            </a:extLst>
          </p:cNvPr>
          <p:cNvSpPr>
            <a:spLocks noGrp="1"/>
          </p:cNvSpPr>
          <p:nvPr>
            <p:ph type="sldNum" sz="quarter" idx="12"/>
          </p:nvPr>
        </p:nvSpPr>
        <p:spPr/>
        <p:txBody>
          <a:bodyPr/>
          <a:lstStyle>
            <a:lvl1pPr>
              <a:defRPr/>
            </a:lvl1pPr>
          </a:lstStyle>
          <a:p>
            <a:pPr>
              <a:defRPr/>
            </a:pPr>
            <a:fld id="{F4B96569-4E4E-48C1-B052-D5FB58A42155}" type="slidenum">
              <a:rPr lang="en-GB" altLang="en-US"/>
              <a:pPr>
                <a:defRPr/>
              </a:pPr>
              <a:t>‹#›</a:t>
            </a:fld>
            <a:endParaRPr lang="en-GB" altLang="en-US"/>
          </a:p>
        </p:txBody>
      </p:sp>
    </p:spTree>
    <p:extLst>
      <p:ext uri="{BB962C8B-B14F-4D97-AF65-F5344CB8AC3E}">
        <p14:creationId xmlns:p14="http://schemas.microsoft.com/office/powerpoint/2010/main" val="208570746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19DA0D9-519C-4A77-F320-A00505ED9F96}"/>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763E891-6120-5C0A-E777-F48EAB213155}"/>
              </a:ext>
            </a:extLst>
          </p:cNvPr>
          <p:cNvSpPr>
            <a:spLocks noGrp="1"/>
          </p:cNvSpPr>
          <p:nvPr>
            <p:ph type="dt" sz="half" idx="10"/>
          </p:nvPr>
        </p:nvSpPr>
        <p:spPr/>
        <p:txBody>
          <a:bodyPr/>
          <a:lstStyle>
            <a:lvl1pPr>
              <a:defRPr/>
            </a:lvl1pPr>
          </a:lstStyle>
          <a:p>
            <a:pPr>
              <a:defRPr/>
            </a:pPr>
            <a:fld id="{FE744835-C717-4C10-B23F-B0F0F29FD3B0}" type="datetimeFigureOut">
              <a:rPr lang="en-GB"/>
              <a:pPr>
                <a:defRPr/>
              </a:pPr>
              <a:t>01/07/2024</a:t>
            </a:fld>
            <a:endParaRPr lang="en-GB"/>
          </a:p>
        </p:txBody>
      </p:sp>
      <p:sp>
        <p:nvSpPr>
          <p:cNvPr id="7" name="Footer Placeholder 5">
            <a:extLst>
              <a:ext uri="{FF2B5EF4-FFF2-40B4-BE49-F238E27FC236}">
                <a16:creationId xmlns:a16="http://schemas.microsoft.com/office/drawing/2014/main" id="{50C85D3D-D234-9D6F-BA01-A5402F03C66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24128971-D89F-EFD2-E6FA-ECD1D05EF04C}"/>
              </a:ext>
            </a:extLst>
          </p:cNvPr>
          <p:cNvSpPr>
            <a:spLocks noGrp="1"/>
          </p:cNvSpPr>
          <p:nvPr>
            <p:ph type="sldNum" sz="quarter" idx="12"/>
          </p:nvPr>
        </p:nvSpPr>
        <p:spPr/>
        <p:txBody>
          <a:bodyPr/>
          <a:lstStyle>
            <a:lvl1pPr>
              <a:defRPr/>
            </a:lvl1pPr>
          </a:lstStyle>
          <a:p>
            <a:pPr>
              <a:defRPr/>
            </a:pPr>
            <a:fld id="{5BEEE910-52BA-45DD-83C1-24BC973DC8C6}" type="slidenum">
              <a:rPr lang="en-GB" altLang="en-US"/>
              <a:pPr>
                <a:defRPr/>
              </a:pPr>
              <a:t>‹#›</a:t>
            </a:fld>
            <a:endParaRPr lang="en-GB" altLang="en-US"/>
          </a:p>
        </p:txBody>
      </p:sp>
    </p:spTree>
    <p:extLst>
      <p:ext uri="{BB962C8B-B14F-4D97-AF65-F5344CB8AC3E}">
        <p14:creationId xmlns:p14="http://schemas.microsoft.com/office/powerpoint/2010/main" val="374421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E5B123-B9DF-0482-188D-B21C3CC85EB9}"/>
              </a:ext>
            </a:extLst>
          </p:cNvPr>
          <p:cNvSpPr>
            <a:spLocks noGrp="1"/>
          </p:cNvSpPr>
          <p:nvPr>
            <p:ph type="dt" sz="half" idx="10"/>
          </p:nvPr>
        </p:nvSpPr>
        <p:spPr/>
        <p:txBody>
          <a:bodyPr/>
          <a:lstStyle>
            <a:lvl1pPr>
              <a:defRPr/>
            </a:lvl1pPr>
          </a:lstStyle>
          <a:p>
            <a:pPr>
              <a:defRPr/>
            </a:pPr>
            <a:fld id="{57F16A1C-519A-467A-A4FE-7FB8A3031CA2}" type="datetimeFigureOut">
              <a:rPr lang="en-GB"/>
              <a:pPr>
                <a:defRPr/>
              </a:pPr>
              <a:t>01/07/2024</a:t>
            </a:fld>
            <a:endParaRPr lang="en-GB"/>
          </a:p>
        </p:txBody>
      </p:sp>
      <p:sp>
        <p:nvSpPr>
          <p:cNvPr id="6" name="Footer Placeholder 4">
            <a:extLst>
              <a:ext uri="{FF2B5EF4-FFF2-40B4-BE49-F238E27FC236}">
                <a16:creationId xmlns:a16="http://schemas.microsoft.com/office/drawing/2014/main" id="{C43781D1-6F56-3E61-9E1A-94E0BE381B7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092676F-5A4E-C05E-4245-A91ED2E4BA20}"/>
              </a:ext>
            </a:extLst>
          </p:cNvPr>
          <p:cNvSpPr>
            <a:spLocks noGrp="1"/>
          </p:cNvSpPr>
          <p:nvPr>
            <p:ph type="sldNum" sz="quarter" idx="12"/>
          </p:nvPr>
        </p:nvSpPr>
        <p:spPr/>
        <p:txBody>
          <a:bodyPr/>
          <a:lstStyle>
            <a:lvl1pPr>
              <a:defRPr/>
            </a:lvl1pPr>
          </a:lstStyle>
          <a:p>
            <a:pPr>
              <a:defRPr/>
            </a:pPr>
            <a:fld id="{EFB4DA21-BF3F-499D-B1C8-7CF8F9C9AA07}" type="slidenum">
              <a:rPr lang="en-GB" altLang="en-US"/>
              <a:pPr>
                <a:defRPr/>
              </a:pPr>
              <a:t>‹#›</a:t>
            </a:fld>
            <a:endParaRPr lang="en-GB" altLang="en-US"/>
          </a:p>
        </p:txBody>
      </p:sp>
    </p:spTree>
    <p:extLst>
      <p:ext uri="{BB962C8B-B14F-4D97-AF65-F5344CB8AC3E}">
        <p14:creationId xmlns:p14="http://schemas.microsoft.com/office/powerpoint/2010/main" val="3947162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08B2C-EDF0-B7E5-29B1-67A530EC676F}"/>
              </a:ext>
            </a:extLst>
          </p:cNvPr>
          <p:cNvSpPr>
            <a:spLocks noGrp="1"/>
          </p:cNvSpPr>
          <p:nvPr>
            <p:ph type="dt" sz="half" idx="10"/>
          </p:nvPr>
        </p:nvSpPr>
        <p:spPr/>
        <p:txBody>
          <a:bodyPr/>
          <a:lstStyle>
            <a:lvl1pPr>
              <a:defRPr/>
            </a:lvl1pPr>
          </a:lstStyle>
          <a:p>
            <a:pPr>
              <a:defRPr/>
            </a:pPr>
            <a:fld id="{8E564680-B106-4468-A630-BBA1D3F4020C}" type="datetimeFigureOut">
              <a:rPr lang="en-GB"/>
              <a:pPr>
                <a:defRPr/>
              </a:pPr>
              <a:t>01/07/2024</a:t>
            </a:fld>
            <a:endParaRPr lang="en-GB"/>
          </a:p>
        </p:txBody>
      </p:sp>
      <p:sp>
        <p:nvSpPr>
          <p:cNvPr id="5" name="Footer Placeholder 4">
            <a:extLst>
              <a:ext uri="{FF2B5EF4-FFF2-40B4-BE49-F238E27FC236}">
                <a16:creationId xmlns:a16="http://schemas.microsoft.com/office/drawing/2014/main" id="{E0878E87-7A3A-9741-3DCB-16F0015E63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440342-2419-BDF9-C8C0-233D313703B0}"/>
              </a:ext>
            </a:extLst>
          </p:cNvPr>
          <p:cNvSpPr>
            <a:spLocks noGrp="1"/>
          </p:cNvSpPr>
          <p:nvPr>
            <p:ph type="sldNum" sz="quarter" idx="12"/>
          </p:nvPr>
        </p:nvSpPr>
        <p:spPr/>
        <p:txBody>
          <a:bodyPr/>
          <a:lstStyle>
            <a:lvl1pPr>
              <a:defRPr/>
            </a:lvl1pPr>
          </a:lstStyle>
          <a:p>
            <a:pPr>
              <a:defRPr/>
            </a:pPr>
            <a:fld id="{8536084E-D4F3-4765-9E2F-8C7BE97D86D3}" type="slidenum">
              <a:rPr lang="en-GB" altLang="en-US"/>
              <a:pPr>
                <a:defRPr/>
              </a:pPr>
              <a:t>‹#›</a:t>
            </a:fld>
            <a:endParaRPr lang="en-GB" altLang="en-US"/>
          </a:p>
        </p:txBody>
      </p:sp>
    </p:spTree>
    <p:extLst>
      <p:ext uri="{BB962C8B-B14F-4D97-AF65-F5344CB8AC3E}">
        <p14:creationId xmlns:p14="http://schemas.microsoft.com/office/powerpoint/2010/main" val="3446037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BA822-8340-656A-750F-A0A12B0B1357}"/>
              </a:ext>
            </a:extLst>
          </p:cNvPr>
          <p:cNvSpPr>
            <a:spLocks noGrp="1"/>
          </p:cNvSpPr>
          <p:nvPr>
            <p:ph type="dt" sz="half" idx="10"/>
          </p:nvPr>
        </p:nvSpPr>
        <p:spPr/>
        <p:txBody>
          <a:bodyPr/>
          <a:lstStyle>
            <a:lvl1pPr>
              <a:defRPr/>
            </a:lvl1pPr>
          </a:lstStyle>
          <a:p>
            <a:pPr>
              <a:defRPr/>
            </a:pPr>
            <a:fld id="{B5AA0BD8-99FB-4FC2-B238-FB22FF3C69E2}" type="datetimeFigureOut">
              <a:rPr lang="en-GB"/>
              <a:pPr>
                <a:defRPr/>
              </a:pPr>
              <a:t>01/07/2024</a:t>
            </a:fld>
            <a:endParaRPr lang="en-GB"/>
          </a:p>
        </p:txBody>
      </p:sp>
      <p:sp>
        <p:nvSpPr>
          <p:cNvPr id="5" name="Footer Placeholder 4">
            <a:extLst>
              <a:ext uri="{FF2B5EF4-FFF2-40B4-BE49-F238E27FC236}">
                <a16:creationId xmlns:a16="http://schemas.microsoft.com/office/drawing/2014/main" id="{C560C5E9-6DC4-E7FA-1F08-4BAF45223CA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02A48E0-9ED3-AE40-E2EC-179174B69288}"/>
              </a:ext>
            </a:extLst>
          </p:cNvPr>
          <p:cNvSpPr>
            <a:spLocks noGrp="1"/>
          </p:cNvSpPr>
          <p:nvPr>
            <p:ph type="sldNum" sz="quarter" idx="12"/>
          </p:nvPr>
        </p:nvSpPr>
        <p:spPr/>
        <p:txBody>
          <a:bodyPr/>
          <a:lstStyle>
            <a:lvl1pPr>
              <a:defRPr/>
            </a:lvl1pPr>
          </a:lstStyle>
          <a:p>
            <a:pPr>
              <a:defRPr/>
            </a:pPr>
            <a:fld id="{FF6DEA72-F196-45E1-AEC4-C4DD3BDA798C}" type="slidenum">
              <a:rPr lang="en-GB" altLang="en-US"/>
              <a:pPr>
                <a:defRPr/>
              </a:pPr>
              <a:t>‹#›</a:t>
            </a:fld>
            <a:endParaRPr lang="en-GB" altLang="en-US"/>
          </a:p>
        </p:txBody>
      </p:sp>
    </p:spTree>
    <p:extLst>
      <p:ext uri="{BB962C8B-B14F-4D97-AF65-F5344CB8AC3E}">
        <p14:creationId xmlns:p14="http://schemas.microsoft.com/office/powerpoint/2010/main" val="1189424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6F3D757-98B6-3C3E-070B-B8644A0FE842}"/>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48579045-9389-CF77-189C-25E3498FD9F2}"/>
              </a:ext>
            </a:extLst>
          </p:cNvPr>
          <p:cNvSpPr>
            <a:spLocks noGrp="1"/>
          </p:cNvSpPr>
          <p:nvPr>
            <p:ph type="dt" sz="half" idx="10"/>
          </p:nvPr>
        </p:nvSpPr>
        <p:spPr/>
        <p:txBody>
          <a:bodyPr/>
          <a:lstStyle>
            <a:lvl1pPr>
              <a:defRPr/>
            </a:lvl1pPr>
          </a:lstStyle>
          <a:p>
            <a:pPr>
              <a:defRPr/>
            </a:pPr>
            <a:fld id="{35B19C65-CB27-4E3F-BFC3-EA0EDBD767EF}" type="datetimeFigureOut">
              <a:rPr lang="en-GB"/>
              <a:pPr>
                <a:defRPr/>
              </a:pPr>
              <a:t>01/07/2024</a:t>
            </a:fld>
            <a:endParaRPr lang="en-GB"/>
          </a:p>
        </p:txBody>
      </p:sp>
      <p:sp>
        <p:nvSpPr>
          <p:cNvPr id="6" name="Footer Placeholder 4">
            <a:extLst>
              <a:ext uri="{FF2B5EF4-FFF2-40B4-BE49-F238E27FC236}">
                <a16:creationId xmlns:a16="http://schemas.microsoft.com/office/drawing/2014/main" id="{912A4A94-516C-E1CE-F6C5-43FD39758FA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EA85E3-07F0-5852-E692-2A27742F9023}"/>
              </a:ext>
            </a:extLst>
          </p:cNvPr>
          <p:cNvSpPr>
            <a:spLocks noGrp="1"/>
          </p:cNvSpPr>
          <p:nvPr>
            <p:ph type="sldNum" sz="quarter" idx="12"/>
          </p:nvPr>
        </p:nvSpPr>
        <p:spPr/>
        <p:txBody>
          <a:bodyPr/>
          <a:lstStyle>
            <a:lvl1pPr>
              <a:defRPr/>
            </a:lvl1pPr>
          </a:lstStyle>
          <a:p>
            <a:fld id="{23C71DE7-0643-4B4B-AF75-8A0757AE3C07}" type="slidenum">
              <a:rPr lang="en-GB" altLang="en-US"/>
              <a:pPr/>
              <a:t>‹#›</a:t>
            </a:fld>
            <a:endParaRPr lang="en-GB" altLang="en-US"/>
          </a:p>
        </p:txBody>
      </p:sp>
    </p:spTree>
    <p:extLst>
      <p:ext uri="{BB962C8B-B14F-4D97-AF65-F5344CB8AC3E}">
        <p14:creationId xmlns:p14="http://schemas.microsoft.com/office/powerpoint/2010/main" val="4167888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46EBD-8271-56D2-F1BE-6436A7FF1336}"/>
              </a:ext>
            </a:extLst>
          </p:cNvPr>
          <p:cNvSpPr>
            <a:spLocks noGrp="1"/>
          </p:cNvSpPr>
          <p:nvPr>
            <p:ph type="dt" sz="half" idx="10"/>
          </p:nvPr>
        </p:nvSpPr>
        <p:spPr/>
        <p:txBody>
          <a:bodyPr/>
          <a:lstStyle>
            <a:lvl1pPr>
              <a:defRPr/>
            </a:lvl1pPr>
          </a:lstStyle>
          <a:p>
            <a:pPr>
              <a:defRPr/>
            </a:pPr>
            <a:fld id="{FD3E995B-B5DA-4051-8D23-AB9C8F2615CF}" type="datetimeFigureOut">
              <a:rPr lang="en-GB"/>
              <a:pPr>
                <a:defRPr/>
              </a:pPr>
              <a:t>01/07/2024</a:t>
            </a:fld>
            <a:endParaRPr lang="en-GB"/>
          </a:p>
        </p:txBody>
      </p:sp>
      <p:sp>
        <p:nvSpPr>
          <p:cNvPr id="5" name="Footer Placeholder 4">
            <a:extLst>
              <a:ext uri="{FF2B5EF4-FFF2-40B4-BE49-F238E27FC236}">
                <a16:creationId xmlns:a16="http://schemas.microsoft.com/office/drawing/2014/main" id="{9DF2BBC8-635E-9169-75AF-0E37FD5F5A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5842266-7838-BA29-4F03-3657AC08C3AB}"/>
              </a:ext>
            </a:extLst>
          </p:cNvPr>
          <p:cNvSpPr>
            <a:spLocks noGrp="1"/>
          </p:cNvSpPr>
          <p:nvPr>
            <p:ph type="sldNum" sz="quarter" idx="12"/>
          </p:nvPr>
        </p:nvSpPr>
        <p:spPr/>
        <p:txBody>
          <a:bodyPr/>
          <a:lstStyle>
            <a:lvl1pPr>
              <a:defRPr/>
            </a:lvl1pPr>
          </a:lstStyle>
          <a:p>
            <a:fld id="{FF321431-B65E-46A4-A25B-F9E8200DAA16}" type="slidenum">
              <a:rPr lang="en-GB" altLang="en-US"/>
              <a:pPr/>
              <a:t>‹#›</a:t>
            </a:fld>
            <a:endParaRPr lang="en-GB" altLang="en-US"/>
          </a:p>
        </p:txBody>
      </p:sp>
    </p:spTree>
    <p:extLst>
      <p:ext uri="{BB962C8B-B14F-4D97-AF65-F5344CB8AC3E}">
        <p14:creationId xmlns:p14="http://schemas.microsoft.com/office/powerpoint/2010/main" val="286008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BE488C-4211-D506-4508-E91ACBF4AA42}"/>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6B37CF0-9F94-4C08-E861-FF123FD9AA56}"/>
              </a:ext>
            </a:extLst>
          </p:cNvPr>
          <p:cNvSpPr>
            <a:spLocks noGrp="1"/>
          </p:cNvSpPr>
          <p:nvPr>
            <p:ph type="dt" sz="half" idx="10"/>
          </p:nvPr>
        </p:nvSpPr>
        <p:spPr/>
        <p:txBody>
          <a:bodyPr/>
          <a:lstStyle>
            <a:lvl1pPr>
              <a:defRPr/>
            </a:lvl1pPr>
          </a:lstStyle>
          <a:p>
            <a:pPr>
              <a:defRPr/>
            </a:pPr>
            <a:fld id="{C8A3E24A-7600-4526-90C4-7E4B522A2148}" type="datetimeFigureOut">
              <a:rPr lang="en-GB"/>
              <a:pPr>
                <a:defRPr/>
              </a:pPr>
              <a:t>01/07/2024</a:t>
            </a:fld>
            <a:endParaRPr lang="en-GB"/>
          </a:p>
        </p:txBody>
      </p:sp>
      <p:sp>
        <p:nvSpPr>
          <p:cNvPr id="6" name="Footer Placeholder 4">
            <a:extLst>
              <a:ext uri="{FF2B5EF4-FFF2-40B4-BE49-F238E27FC236}">
                <a16:creationId xmlns:a16="http://schemas.microsoft.com/office/drawing/2014/main" id="{21DC037C-1312-CCB0-4F52-2F67F9D58F7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BF04C1A-C0FA-4F16-B448-856D48E194D8}"/>
              </a:ext>
            </a:extLst>
          </p:cNvPr>
          <p:cNvSpPr>
            <a:spLocks noGrp="1"/>
          </p:cNvSpPr>
          <p:nvPr>
            <p:ph type="sldNum" sz="quarter" idx="12"/>
          </p:nvPr>
        </p:nvSpPr>
        <p:spPr/>
        <p:txBody>
          <a:bodyPr/>
          <a:lstStyle>
            <a:lvl1pPr>
              <a:defRPr/>
            </a:lvl1pPr>
          </a:lstStyle>
          <a:p>
            <a:fld id="{720562FE-B2F8-422D-9904-3AF30CC404D9}" type="slidenum">
              <a:rPr lang="en-GB" altLang="en-US"/>
              <a:pPr/>
              <a:t>‹#›</a:t>
            </a:fld>
            <a:endParaRPr lang="en-GB" altLang="en-US"/>
          </a:p>
        </p:txBody>
      </p:sp>
    </p:spTree>
    <p:extLst>
      <p:ext uri="{BB962C8B-B14F-4D97-AF65-F5344CB8AC3E}">
        <p14:creationId xmlns:p14="http://schemas.microsoft.com/office/powerpoint/2010/main" val="27370246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831400-66E7-245D-E4FA-B445B0169350}"/>
              </a:ext>
            </a:extLst>
          </p:cNvPr>
          <p:cNvSpPr>
            <a:spLocks noGrp="1"/>
          </p:cNvSpPr>
          <p:nvPr>
            <p:ph type="dt" sz="half" idx="10"/>
          </p:nvPr>
        </p:nvSpPr>
        <p:spPr/>
        <p:txBody>
          <a:bodyPr/>
          <a:lstStyle>
            <a:lvl1pPr>
              <a:defRPr/>
            </a:lvl1pPr>
          </a:lstStyle>
          <a:p>
            <a:pPr>
              <a:defRPr/>
            </a:pPr>
            <a:fld id="{00A0CDBA-4C8A-45BB-9353-7CCB997D4CCC}" type="datetimeFigureOut">
              <a:rPr lang="en-GB"/>
              <a:pPr>
                <a:defRPr/>
              </a:pPr>
              <a:t>01/07/2024</a:t>
            </a:fld>
            <a:endParaRPr lang="en-GB"/>
          </a:p>
        </p:txBody>
      </p:sp>
      <p:sp>
        <p:nvSpPr>
          <p:cNvPr id="6" name="Footer Placeholder 4">
            <a:extLst>
              <a:ext uri="{FF2B5EF4-FFF2-40B4-BE49-F238E27FC236}">
                <a16:creationId xmlns:a16="http://schemas.microsoft.com/office/drawing/2014/main" id="{A3BA4296-3E02-8401-23E5-89439DC61FC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8F9BE08-B3E0-80FA-F297-9B3DFCB9A97B}"/>
              </a:ext>
            </a:extLst>
          </p:cNvPr>
          <p:cNvSpPr>
            <a:spLocks noGrp="1"/>
          </p:cNvSpPr>
          <p:nvPr>
            <p:ph type="sldNum" sz="quarter" idx="12"/>
          </p:nvPr>
        </p:nvSpPr>
        <p:spPr/>
        <p:txBody>
          <a:bodyPr/>
          <a:lstStyle>
            <a:lvl1pPr>
              <a:defRPr/>
            </a:lvl1pPr>
          </a:lstStyle>
          <a:p>
            <a:fld id="{43536BB4-9500-4080-BCD8-2559009AAFAA}" type="slidenum">
              <a:rPr lang="en-GB" altLang="en-US"/>
              <a:pPr/>
              <a:t>‹#›</a:t>
            </a:fld>
            <a:endParaRPr lang="en-GB" altLang="en-US"/>
          </a:p>
        </p:txBody>
      </p:sp>
    </p:spTree>
    <p:extLst>
      <p:ext uri="{BB962C8B-B14F-4D97-AF65-F5344CB8AC3E}">
        <p14:creationId xmlns:p14="http://schemas.microsoft.com/office/powerpoint/2010/main" val="3772318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9BB9649-926C-F362-F80F-04B42A93D4EE}"/>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20727D0B-C17A-C1CE-EEC8-7015E3AC09BA}"/>
              </a:ext>
            </a:extLst>
          </p:cNvPr>
          <p:cNvSpPr>
            <a:spLocks noGrp="1"/>
          </p:cNvSpPr>
          <p:nvPr>
            <p:ph type="dt" sz="half" idx="10"/>
          </p:nvPr>
        </p:nvSpPr>
        <p:spPr/>
        <p:txBody>
          <a:bodyPr/>
          <a:lstStyle>
            <a:lvl1pPr>
              <a:defRPr/>
            </a:lvl1pPr>
          </a:lstStyle>
          <a:p>
            <a:pPr>
              <a:defRPr/>
            </a:pPr>
            <a:fld id="{BC87E9E7-C1E5-44C3-88EC-37E97F7563A8}" type="datetimeFigureOut">
              <a:rPr lang="en-GB"/>
              <a:pPr>
                <a:defRPr/>
              </a:pPr>
              <a:t>01/07/2024</a:t>
            </a:fld>
            <a:endParaRPr lang="en-GB"/>
          </a:p>
        </p:txBody>
      </p:sp>
      <p:sp>
        <p:nvSpPr>
          <p:cNvPr id="9" name="Footer Placeholder 7">
            <a:extLst>
              <a:ext uri="{FF2B5EF4-FFF2-40B4-BE49-F238E27FC236}">
                <a16:creationId xmlns:a16="http://schemas.microsoft.com/office/drawing/2014/main" id="{60F13B61-4DD6-8CB5-7A20-6EAE3C17B501}"/>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1DBED126-1B65-BA37-7044-3F487A522E68}"/>
              </a:ext>
            </a:extLst>
          </p:cNvPr>
          <p:cNvSpPr>
            <a:spLocks noGrp="1"/>
          </p:cNvSpPr>
          <p:nvPr>
            <p:ph type="sldNum" sz="quarter" idx="12"/>
          </p:nvPr>
        </p:nvSpPr>
        <p:spPr/>
        <p:txBody>
          <a:bodyPr/>
          <a:lstStyle>
            <a:lvl1pPr>
              <a:defRPr/>
            </a:lvl1pPr>
          </a:lstStyle>
          <a:p>
            <a:fld id="{70FE6ABE-2580-4913-A254-614C1E710BCC}" type="slidenum">
              <a:rPr lang="en-GB" altLang="en-US"/>
              <a:pPr/>
              <a:t>‹#›</a:t>
            </a:fld>
            <a:endParaRPr lang="en-GB" altLang="en-US"/>
          </a:p>
        </p:txBody>
      </p:sp>
    </p:spTree>
    <p:extLst>
      <p:ext uri="{BB962C8B-B14F-4D97-AF65-F5344CB8AC3E}">
        <p14:creationId xmlns:p14="http://schemas.microsoft.com/office/powerpoint/2010/main" val="2963555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3F01631-A16B-C4A5-7982-590EF17E01E5}"/>
              </a:ext>
            </a:extLst>
          </p:cNvPr>
          <p:cNvSpPr>
            <a:spLocks noGrp="1"/>
          </p:cNvSpPr>
          <p:nvPr>
            <p:ph type="dt" sz="half" idx="10"/>
          </p:nvPr>
        </p:nvSpPr>
        <p:spPr/>
        <p:txBody>
          <a:bodyPr/>
          <a:lstStyle>
            <a:lvl1pPr>
              <a:defRPr/>
            </a:lvl1pPr>
          </a:lstStyle>
          <a:p>
            <a:pPr>
              <a:defRPr/>
            </a:pPr>
            <a:fld id="{F5D84E31-9021-4B3C-B961-897B067155A6}" type="datetimeFigureOut">
              <a:rPr lang="en-GB"/>
              <a:pPr>
                <a:defRPr/>
              </a:pPr>
              <a:t>01/07/2024</a:t>
            </a:fld>
            <a:endParaRPr lang="en-GB"/>
          </a:p>
        </p:txBody>
      </p:sp>
      <p:sp>
        <p:nvSpPr>
          <p:cNvPr id="4" name="Footer Placeholder 4">
            <a:extLst>
              <a:ext uri="{FF2B5EF4-FFF2-40B4-BE49-F238E27FC236}">
                <a16:creationId xmlns:a16="http://schemas.microsoft.com/office/drawing/2014/main" id="{F53A808B-E15E-2596-6EB2-1A4A671AF10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DE691A3-1483-2C92-F6C3-CBA98B2A353D}"/>
              </a:ext>
            </a:extLst>
          </p:cNvPr>
          <p:cNvSpPr>
            <a:spLocks noGrp="1"/>
          </p:cNvSpPr>
          <p:nvPr>
            <p:ph type="sldNum" sz="quarter" idx="12"/>
          </p:nvPr>
        </p:nvSpPr>
        <p:spPr/>
        <p:txBody>
          <a:bodyPr/>
          <a:lstStyle>
            <a:lvl1pPr>
              <a:defRPr/>
            </a:lvl1pPr>
          </a:lstStyle>
          <a:p>
            <a:fld id="{937A1093-06F2-4F2E-A9E6-0AF50DE27D1E}" type="slidenum">
              <a:rPr lang="en-GB" altLang="en-US"/>
              <a:pPr/>
              <a:t>‹#›</a:t>
            </a:fld>
            <a:endParaRPr lang="en-GB" altLang="en-US"/>
          </a:p>
        </p:txBody>
      </p:sp>
    </p:spTree>
    <p:extLst>
      <p:ext uri="{BB962C8B-B14F-4D97-AF65-F5344CB8AC3E}">
        <p14:creationId xmlns:p14="http://schemas.microsoft.com/office/powerpoint/2010/main" val="261695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4FF680-54AA-5941-9128-AF757314248F}"/>
              </a:ext>
            </a:extLst>
          </p:cNvPr>
          <p:cNvSpPr>
            <a:spLocks noGrp="1"/>
          </p:cNvSpPr>
          <p:nvPr>
            <p:ph type="dt" sz="half" idx="10"/>
          </p:nvPr>
        </p:nvSpPr>
        <p:spPr/>
        <p:txBody>
          <a:bodyPr/>
          <a:lstStyle>
            <a:lvl1pPr>
              <a:defRPr/>
            </a:lvl1pPr>
          </a:lstStyle>
          <a:p>
            <a:pPr>
              <a:defRPr/>
            </a:pPr>
            <a:fld id="{ABE16474-F5AF-4F2D-9050-2894D84748A2}" type="datetimeFigureOut">
              <a:rPr lang="en-GB"/>
              <a:pPr>
                <a:defRPr/>
              </a:pPr>
              <a:t>01/07/2024</a:t>
            </a:fld>
            <a:endParaRPr lang="en-GB"/>
          </a:p>
        </p:txBody>
      </p:sp>
      <p:sp>
        <p:nvSpPr>
          <p:cNvPr id="6" name="Footer Placeholder 4">
            <a:extLst>
              <a:ext uri="{FF2B5EF4-FFF2-40B4-BE49-F238E27FC236}">
                <a16:creationId xmlns:a16="http://schemas.microsoft.com/office/drawing/2014/main" id="{86CBFFE9-6DFA-F146-B4D6-2561DF16F07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2B38DF-CA30-8383-0564-CBDB30FD57A4}"/>
              </a:ext>
            </a:extLst>
          </p:cNvPr>
          <p:cNvSpPr>
            <a:spLocks noGrp="1"/>
          </p:cNvSpPr>
          <p:nvPr>
            <p:ph type="sldNum" sz="quarter" idx="12"/>
          </p:nvPr>
        </p:nvSpPr>
        <p:spPr/>
        <p:txBody>
          <a:bodyPr/>
          <a:lstStyle>
            <a:lvl1pPr>
              <a:defRPr/>
            </a:lvl1pPr>
          </a:lstStyle>
          <a:p>
            <a:pPr>
              <a:defRPr/>
            </a:pPr>
            <a:fld id="{605A747A-FEA7-4D63-BB55-10E189F3CDBC}" type="slidenum">
              <a:rPr lang="en-GB" altLang="en-US"/>
              <a:pPr>
                <a:defRPr/>
              </a:pPr>
              <a:t>‹#›</a:t>
            </a:fld>
            <a:endParaRPr lang="en-GB" altLang="en-US"/>
          </a:p>
        </p:txBody>
      </p:sp>
    </p:spTree>
    <p:extLst>
      <p:ext uri="{BB962C8B-B14F-4D97-AF65-F5344CB8AC3E}">
        <p14:creationId xmlns:p14="http://schemas.microsoft.com/office/powerpoint/2010/main" val="207625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257909-0F1C-4FB8-5FAD-790BD07C184A}"/>
              </a:ext>
            </a:extLst>
          </p:cNvPr>
          <p:cNvSpPr>
            <a:spLocks noGrp="1"/>
          </p:cNvSpPr>
          <p:nvPr>
            <p:ph type="dt" sz="half" idx="10"/>
          </p:nvPr>
        </p:nvSpPr>
        <p:spPr/>
        <p:txBody>
          <a:bodyPr/>
          <a:lstStyle>
            <a:lvl1pPr>
              <a:defRPr/>
            </a:lvl1pPr>
          </a:lstStyle>
          <a:p>
            <a:pPr>
              <a:defRPr/>
            </a:pPr>
            <a:fld id="{3796008E-C4CE-46DA-BF73-B5C9675C5C8A}" type="datetimeFigureOut">
              <a:rPr lang="en-GB"/>
              <a:pPr>
                <a:defRPr/>
              </a:pPr>
              <a:t>01/07/2024</a:t>
            </a:fld>
            <a:endParaRPr lang="en-GB"/>
          </a:p>
        </p:txBody>
      </p:sp>
      <p:sp>
        <p:nvSpPr>
          <p:cNvPr id="3" name="Footer Placeholder 4">
            <a:extLst>
              <a:ext uri="{FF2B5EF4-FFF2-40B4-BE49-F238E27FC236}">
                <a16:creationId xmlns:a16="http://schemas.microsoft.com/office/drawing/2014/main" id="{47BEF5E7-9E27-88C2-6330-6586A5FF023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C7AB328-426E-7E43-8AAD-FE16C6D8001B}"/>
              </a:ext>
            </a:extLst>
          </p:cNvPr>
          <p:cNvSpPr>
            <a:spLocks noGrp="1"/>
          </p:cNvSpPr>
          <p:nvPr>
            <p:ph type="sldNum" sz="quarter" idx="12"/>
          </p:nvPr>
        </p:nvSpPr>
        <p:spPr/>
        <p:txBody>
          <a:bodyPr/>
          <a:lstStyle>
            <a:lvl1pPr>
              <a:defRPr/>
            </a:lvl1pPr>
          </a:lstStyle>
          <a:p>
            <a:fld id="{7ECE0A89-180C-4CF2-992C-69A924332235}" type="slidenum">
              <a:rPr lang="en-GB" altLang="en-US"/>
              <a:pPr/>
              <a:t>‹#›</a:t>
            </a:fld>
            <a:endParaRPr lang="en-GB" altLang="en-US"/>
          </a:p>
        </p:txBody>
      </p:sp>
    </p:spTree>
    <p:extLst>
      <p:ext uri="{BB962C8B-B14F-4D97-AF65-F5344CB8AC3E}">
        <p14:creationId xmlns:p14="http://schemas.microsoft.com/office/powerpoint/2010/main" val="615621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F5DE45E-1E70-CEB6-B44B-3F60A31E75FB}"/>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196D237F-15E3-66C5-2C90-A13F656AFD6D}"/>
              </a:ext>
            </a:extLst>
          </p:cNvPr>
          <p:cNvSpPr>
            <a:spLocks noGrp="1"/>
          </p:cNvSpPr>
          <p:nvPr>
            <p:ph type="dt" sz="half" idx="10"/>
          </p:nvPr>
        </p:nvSpPr>
        <p:spPr/>
        <p:txBody>
          <a:bodyPr/>
          <a:lstStyle>
            <a:lvl1pPr>
              <a:defRPr/>
            </a:lvl1pPr>
          </a:lstStyle>
          <a:p>
            <a:pPr>
              <a:defRPr/>
            </a:pPr>
            <a:fld id="{5A6A3E69-53C5-4775-A538-586953639DFF}" type="datetimeFigureOut">
              <a:rPr lang="en-GB"/>
              <a:pPr>
                <a:defRPr/>
              </a:pPr>
              <a:t>01/07/2024</a:t>
            </a:fld>
            <a:endParaRPr lang="en-GB"/>
          </a:p>
        </p:txBody>
      </p:sp>
      <p:sp>
        <p:nvSpPr>
          <p:cNvPr id="7" name="Footer Placeholder 5">
            <a:extLst>
              <a:ext uri="{FF2B5EF4-FFF2-40B4-BE49-F238E27FC236}">
                <a16:creationId xmlns:a16="http://schemas.microsoft.com/office/drawing/2014/main" id="{D3660954-CF9F-481C-C2D7-DF0B18D8FBBC}"/>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543DA9E0-3F0D-9255-46B0-9E783B351FF3}"/>
              </a:ext>
            </a:extLst>
          </p:cNvPr>
          <p:cNvSpPr>
            <a:spLocks noGrp="1"/>
          </p:cNvSpPr>
          <p:nvPr>
            <p:ph type="sldNum" sz="quarter" idx="12"/>
          </p:nvPr>
        </p:nvSpPr>
        <p:spPr/>
        <p:txBody>
          <a:bodyPr/>
          <a:lstStyle>
            <a:lvl1pPr>
              <a:defRPr/>
            </a:lvl1pPr>
          </a:lstStyle>
          <a:p>
            <a:fld id="{1B48BA10-DA4E-49B1-83C8-866DADC73FE1}" type="slidenum">
              <a:rPr lang="en-GB" altLang="en-US"/>
              <a:pPr/>
              <a:t>‹#›</a:t>
            </a:fld>
            <a:endParaRPr lang="en-GB" altLang="en-US"/>
          </a:p>
        </p:txBody>
      </p:sp>
    </p:spTree>
    <p:extLst>
      <p:ext uri="{BB962C8B-B14F-4D97-AF65-F5344CB8AC3E}">
        <p14:creationId xmlns:p14="http://schemas.microsoft.com/office/powerpoint/2010/main" val="1932295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8F31F2-6F03-3B21-0822-163524D22B13}"/>
              </a:ext>
            </a:extLst>
          </p:cNvPr>
          <p:cNvSpPr>
            <a:spLocks noGrp="1"/>
          </p:cNvSpPr>
          <p:nvPr>
            <p:ph type="dt" sz="half" idx="10"/>
          </p:nvPr>
        </p:nvSpPr>
        <p:spPr/>
        <p:txBody>
          <a:bodyPr/>
          <a:lstStyle>
            <a:lvl1pPr>
              <a:defRPr/>
            </a:lvl1pPr>
          </a:lstStyle>
          <a:p>
            <a:pPr>
              <a:defRPr/>
            </a:pPr>
            <a:fld id="{5AAEC529-AABF-497A-A801-9C79E7811541}" type="datetimeFigureOut">
              <a:rPr lang="en-GB"/>
              <a:pPr>
                <a:defRPr/>
              </a:pPr>
              <a:t>01/07/2024</a:t>
            </a:fld>
            <a:endParaRPr lang="en-GB"/>
          </a:p>
        </p:txBody>
      </p:sp>
      <p:sp>
        <p:nvSpPr>
          <p:cNvPr id="6" name="Footer Placeholder 4">
            <a:extLst>
              <a:ext uri="{FF2B5EF4-FFF2-40B4-BE49-F238E27FC236}">
                <a16:creationId xmlns:a16="http://schemas.microsoft.com/office/drawing/2014/main" id="{D4AE249D-60FD-4586-BF66-BFA441799CF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EA62C4-273E-363E-BE9F-7299497248FB}"/>
              </a:ext>
            </a:extLst>
          </p:cNvPr>
          <p:cNvSpPr>
            <a:spLocks noGrp="1"/>
          </p:cNvSpPr>
          <p:nvPr>
            <p:ph type="sldNum" sz="quarter" idx="12"/>
          </p:nvPr>
        </p:nvSpPr>
        <p:spPr/>
        <p:txBody>
          <a:bodyPr/>
          <a:lstStyle>
            <a:lvl1pPr>
              <a:defRPr/>
            </a:lvl1pPr>
          </a:lstStyle>
          <a:p>
            <a:fld id="{DBFA0CC7-9C6B-4280-8088-91ADC888A0C6}" type="slidenum">
              <a:rPr lang="en-GB" altLang="en-US"/>
              <a:pPr/>
              <a:t>‹#›</a:t>
            </a:fld>
            <a:endParaRPr lang="en-GB" altLang="en-US"/>
          </a:p>
        </p:txBody>
      </p:sp>
    </p:spTree>
    <p:extLst>
      <p:ext uri="{BB962C8B-B14F-4D97-AF65-F5344CB8AC3E}">
        <p14:creationId xmlns:p14="http://schemas.microsoft.com/office/powerpoint/2010/main" val="3413495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7894F-7AF6-0812-05C1-31270FBCC943}"/>
              </a:ext>
            </a:extLst>
          </p:cNvPr>
          <p:cNvSpPr>
            <a:spLocks noGrp="1"/>
          </p:cNvSpPr>
          <p:nvPr>
            <p:ph type="dt" sz="half" idx="10"/>
          </p:nvPr>
        </p:nvSpPr>
        <p:spPr/>
        <p:txBody>
          <a:bodyPr/>
          <a:lstStyle>
            <a:lvl1pPr>
              <a:defRPr/>
            </a:lvl1pPr>
          </a:lstStyle>
          <a:p>
            <a:pPr>
              <a:defRPr/>
            </a:pPr>
            <a:fld id="{F826CE77-47AE-471C-9F0E-BF2B5A4F6A3F}" type="datetimeFigureOut">
              <a:rPr lang="en-GB"/>
              <a:pPr>
                <a:defRPr/>
              </a:pPr>
              <a:t>01/07/2024</a:t>
            </a:fld>
            <a:endParaRPr lang="en-GB"/>
          </a:p>
        </p:txBody>
      </p:sp>
      <p:sp>
        <p:nvSpPr>
          <p:cNvPr id="5" name="Footer Placeholder 4">
            <a:extLst>
              <a:ext uri="{FF2B5EF4-FFF2-40B4-BE49-F238E27FC236}">
                <a16:creationId xmlns:a16="http://schemas.microsoft.com/office/drawing/2014/main" id="{B7E0BE0B-2610-66E7-0EAE-2BCED7BECE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409A6F-812C-30D9-2523-21901C6D7528}"/>
              </a:ext>
            </a:extLst>
          </p:cNvPr>
          <p:cNvSpPr>
            <a:spLocks noGrp="1"/>
          </p:cNvSpPr>
          <p:nvPr>
            <p:ph type="sldNum" sz="quarter" idx="12"/>
          </p:nvPr>
        </p:nvSpPr>
        <p:spPr/>
        <p:txBody>
          <a:bodyPr/>
          <a:lstStyle>
            <a:lvl1pPr>
              <a:defRPr/>
            </a:lvl1pPr>
          </a:lstStyle>
          <a:p>
            <a:fld id="{DDCD44F9-5B44-4E26-8305-04C717A088E0}" type="slidenum">
              <a:rPr lang="en-GB" altLang="en-US"/>
              <a:pPr/>
              <a:t>‹#›</a:t>
            </a:fld>
            <a:endParaRPr lang="en-GB" altLang="en-US"/>
          </a:p>
        </p:txBody>
      </p:sp>
    </p:spTree>
    <p:extLst>
      <p:ext uri="{BB962C8B-B14F-4D97-AF65-F5344CB8AC3E}">
        <p14:creationId xmlns:p14="http://schemas.microsoft.com/office/powerpoint/2010/main" val="1894418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92BB6-9356-D4B6-5AED-AA7AA4C77EA1}"/>
              </a:ext>
            </a:extLst>
          </p:cNvPr>
          <p:cNvSpPr>
            <a:spLocks noGrp="1"/>
          </p:cNvSpPr>
          <p:nvPr>
            <p:ph type="dt" sz="half" idx="10"/>
          </p:nvPr>
        </p:nvSpPr>
        <p:spPr/>
        <p:txBody>
          <a:bodyPr/>
          <a:lstStyle>
            <a:lvl1pPr>
              <a:defRPr/>
            </a:lvl1pPr>
          </a:lstStyle>
          <a:p>
            <a:pPr>
              <a:defRPr/>
            </a:pPr>
            <a:fld id="{4FD7F485-36F0-4B01-A362-EDC8321D8D7F}" type="datetimeFigureOut">
              <a:rPr lang="en-GB"/>
              <a:pPr>
                <a:defRPr/>
              </a:pPr>
              <a:t>01/07/2024</a:t>
            </a:fld>
            <a:endParaRPr lang="en-GB"/>
          </a:p>
        </p:txBody>
      </p:sp>
      <p:sp>
        <p:nvSpPr>
          <p:cNvPr id="5" name="Footer Placeholder 4">
            <a:extLst>
              <a:ext uri="{FF2B5EF4-FFF2-40B4-BE49-F238E27FC236}">
                <a16:creationId xmlns:a16="http://schemas.microsoft.com/office/drawing/2014/main" id="{D811FC55-676A-AA75-45C2-BD384CF2B1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10DD84-B21E-E2DB-8FC4-962CD16B2BBD}"/>
              </a:ext>
            </a:extLst>
          </p:cNvPr>
          <p:cNvSpPr>
            <a:spLocks noGrp="1"/>
          </p:cNvSpPr>
          <p:nvPr>
            <p:ph type="sldNum" sz="quarter" idx="12"/>
          </p:nvPr>
        </p:nvSpPr>
        <p:spPr/>
        <p:txBody>
          <a:bodyPr/>
          <a:lstStyle>
            <a:lvl1pPr>
              <a:defRPr/>
            </a:lvl1pPr>
          </a:lstStyle>
          <a:p>
            <a:fld id="{A2E9E050-5111-4B8D-BD3F-3B01B3B6907E}" type="slidenum">
              <a:rPr lang="en-GB" altLang="en-US"/>
              <a:pPr/>
              <a:t>‹#›</a:t>
            </a:fld>
            <a:endParaRPr lang="en-GB" altLang="en-US"/>
          </a:p>
        </p:txBody>
      </p:sp>
    </p:spTree>
    <p:extLst>
      <p:ext uri="{BB962C8B-B14F-4D97-AF65-F5344CB8AC3E}">
        <p14:creationId xmlns:p14="http://schemas.microsoft.com/office/powerpoint/2010/main" val="3876511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FA1229-B7F7-E773-C29D-A15B3BD0574D}"/>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864BA79D-8AEE-1195-0633-BE7066E36414}"/>
              </a:ext>
            </a:extLst>
          </p:cNvPr>
          <p:cNvSpPr>
            <a:spLocks noGrp="1"/>
          </p:cNvSpPr>
          <p:nvPr>
            <p:ph type="dt" sz="half" idx="10"/>
          </p:nvPr>
        </p:nvSpPr>
        <p:spPr/>
        <p:txBody>
          <a:bodyPr/>
          <a:lstStyle>
            <a:lvl1pPr>
              <a:defRPr/>
            </a:lvl1pPr>
          </a:lstStyle>
          <a:p>
            <a:pPr>
              <a:defRPr/>
            </a:pPr>
            <a:fld id="{DA99BF9E-8615-4EB7-A748-CABFB801356F}" type="datetimeFigureOut">
              <a:rPr lang="en-GB"/>
              <a:pPr>
                <a:defRPr/>
              </a:pPr>
              <a:t>01/07/2024</a:t>
            </a:fld>
            <a:endParaRPr lang="en-GB"/>
          </a:p>
        </p:txBody>
      </p:sp>
      <p:sp>
        <p:nvSpPr>
          <p:cNvPr id="6" name="Footer Placeholder 4">
            <a:extLst>
              <a:ext uri="{FF2B5EF4-FFF2-40B4-BE49-F238E27FC236}">
                <a16:creationId xmlns:a16="http://schemas.microsoft.com/office/drawing/2014/main" id="{531DC3E8-F31E-37B7-CCD2-91FFC00953F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137EABC-94D8-E1B1-4C4C-280624B81760}"/>
              </a:ext>
            </a:extLst>
          </p:cNvPr>
          <p:cNvSpPr>
            <a:spLocks noGrp="1"/>
          </p:cNvSpPr>
          <p:nvPr>
            <p:ph type="sldNum" sz="quarter" idx="12"/>
          </p:nvPr>
        </p:nvSpPr>
        <p:spPr/>
        <p:txBody>
          <a:bodyPr/>
          <a:lstStyle>
            <a:lvl1pPr>
              <a:defRPr/>
            </a:lvl1pPr>
          </a:lstStyle>
          <a:p>
            <a:pPr>
              <a:defRPr/>
            </a:pPr>
            <a:fld id="{515D3CDE-A3ED-4C7B-BE39-B02D40F6DF37}" type="slidenum">
              <a:rPr lang="en-GB" altLang="en-US"/>
              <a:pPr>
                <a:defRPr/>
              </a:pPr>
              <a:t>‹#›</a:t>
            </a:fld>
            <a:endParaRPr lang="en-GB" altLang="en-US"/>
          </a:p>
        </p:txBody>
      </p:sp>
    </p:spTree>
    <p:extLst>
      <p:ext uri="{BB962C8B-B14F-4D97-AF65-F5344CB8AC3E}">
        <p14:creationId xmlns:p14="http://schemas.microsoft.com/office/powerpoint/2010/main" val="4291279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DEE8D-0486-D97F-2E84-DA666E0EB659}"/>
              </a:ext>
            </a:extLst>
          </p:cNvPr>
          <p:cNvSpPr>
            <a:spLocks noGrp="1"/>
          </p:cNvSpPr>
          <p:nvPr>
            <p:ph type="dt" sz="half" idx="10"/>
          </p:nvPr>
        </p:nvSpPr>
        <p:spPr/>
        <p:txBody>
          <a:bodyPr/>
          <a:lstStyle>
            <a:lvl1pPr>
              <a:defRPr/>
            </a:lvl1pPr>
          </a:lstStyle>
          <a:p>
            <a:pPr>
              <a:defRPr/>
            </a:pPr>
            <a:fld id="{7A813739-EF37-487F-99B2-59BD181D0C5D}" type="datetimeFigureOut">
              <a:rPr lang="en-GB"/>
              <a:pPr>
                <a:defRPr/>
              </a:pPr>
              <a:t>01/07/2024</a:t>
            </a:fld>
            <a:endParaRPr lang="en-GB"/>
          </a:p>
        </p:txBody>
      </p:sp>
      <p:sp>
        <p:nvSpPr>
          <p:cNvPr id="5" name="Footer Placeholder 4">
            <a:extLst>
              <a:ext uri="{FF2B5EF4-FFF2-40B4-BE49-F238E27FC236}">
                <a16:creationId xmlns:a16="http://schemas.microsoft.com/office/drawing/2014/main" id="{7333773D-D868-289E-0E12-D0C448D800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A4357EA-86A0-675B-41C9-5C6684E80BCB}"/>
              </a:ext>
            </a:extLst>
          </p:cNvPr>
          <p:cNvSpPr>
            <a:spLocks noGrp="1"/>
          </p:cNvSpPr>
          <p:nvPr>
            <p:ph type="sldNum" sz="quarter" idx="12"/>
          </p:nvPr>
        </p:nvSpPr>
        <p:spPr/>
        <p:txBody>
          <a:bodyPr/>
          <a:lstStyle>
            <a:lvl1pPr>
              <a:defRPr/>
            </a:lvl1pPr>
          </a:lstStyle>
          <a:p>
            <a:pPr>
              <a:defRPr/>
            </a:pPr>
            <a:fld id="{4BCCE007-1D61-4446-B9E1-79C91FC3C7ED}" type="slidenum">
              <a:rPr lang="en-GB" altLang="en-US"/>
              <a:pPr>
                <a:defRPr/>
              </a:pPr>
              <a:t>‹#›</a:t>
            </a:fld>
            <a:endParaRPr lang="en-GB" altLang="en-US"/>
          </a:p>
        </p:txBody>
      </p:sp>
    </p:spTree>
    <p:extLst>
      <p:ext uri="{BB962C8B-B14F-4D97-AF65-F5344CB8AC3E}">
        <p14:creationId xmlns:p14="http://schemas.microsoft.com/office/powerpoint/2010/main" val="3156340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2781F4-9983-7CE5-BF6A-1BF039FC3961}"/>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809BF96-10DC-CDFB-F529-B800A701B924}"/>
              </a:ext>
            </a:extLst>
          </p:cNvPr>
          <p:cNvSpPr>
            <a:spLocks noGrp="1"/>
          </p:cNvSpPr>
          <p:nvPr>
            <p:ph type="dt" sz="half" idx="10"/>
          </p:nvPr>
        </p:nvSpPr>
        <p:spPr/>
        <p:txBody>
          <a:bodyPr/>
          <a:lstStyle>
            <a:lvl1pPr>
              <a:defRPr/>
            </a:lvl1pPr>
          </a:lstStyle>
          <a:p>
            <a:pPr>
              <a:defRPr/>
            </a:pPr>
            <a:fld id="{7BD9EF92-122F-4BA0-91D5-FCFA21AC88CC}" type="datetimeFigureOut">
              <a:rPr lang="en-GB"/>
              <a:pPr>
                <a:defRPr/>
              </a:pPr>
              <a:t>01/07/2024</a:t>
            </a:fld>
            <a:endParaRPr lang="en-GB"/>
          </a:p>
        </p:txBody>
      </p:sp>
      <p:sp>
        <p:nvSpPr>
          <p:cNvPr id="6" name="Footer Placeholder 4">
            <a:extLst>
              <a:ext uri="{FF2B5EF4-FFF2-40B4-BE49-F238E27FC236}">
                <a16:creationId xmlns:a16="http://schemas.microsoft.com/office/drawing/2014/main" id="{8C097C08-24DF-654D-232A-3F5D96EE02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A76FB23-F0C2-8A71-CE0D-0A87A0BDD334}"/>
              </a:ext>
            </a:extLst>
          </p:cNvPr>
          <p:cNvSpPr>
            <a:spLocks noGrp="1"/>
          </p:cNvSpPr>
          <p:nvPr>
            <p:ph type="sldNum" sz="quarter" idx="12"/>
          </p:nvPr>
        </p:nvSpPr>
        <p:spPr/>
        <p:txBody>
          <a:bodyPr/>
          <a:lstStyle>
            <a:lvl1pPr>
              <a:defRPr/>
            </a:lvl1pPr>
          </a:lstStyle>
          <a:p>
            <a:pPr>
              <a:defRPr/>
            </a:pPr>
            <a:fld id="{3E4D0F4B-8F92-4409-A4B3-A3932BE39B73}" type="slidenum">
              <a:rPr lang="en-GB" altLang="en-US"/>
              <a:pPr>
                <a:defRPr/>
              </a:pPr>
              <a:t>‹#›</a:t>
            </a:fld>
            <a:endParaRPr lang="en-GB" altLang="en-US"/>
          </a:p>
        </p:txBody>
      </p:sp>
    </p:spTree>
    <p:extLst>
      <p:ext uri="{BB962C8B-B14F-4D97-AF65-F5344CB8AC3E}">
        <p14:creationId xmlns:p14="http://schemas.microsoft.com/office/powerpoint/2010/main" val="205643278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2718D30-27C0-9FEA-180A-41EBFF6BFA6C}"/>
              </a:ext>
            </a:extLst>
          </p:cNvPr>
          <p:cNvSpPr>
            <a:spLocks noGrp="1"/>
          </p:cNvSpPr>
          <p:nvPr>
            <p:ph type="dt" sz="half" idx="10"/>
          </p:nvPr>
        </p:nvSpPr>
        <p:spPr/>
        <p:txBody>
          <a:bodyPr/>
          <a:lstStyle>
            <a:lvl1pPr>
              <a:defRPr/>
            </a:lvl1pPr>
          </a:lstStyle>
          <a:p>
            <a:pPr>
              <a:defRPr/>
            </a:pPr>
            <a:fld id="{1B2F4749-E499-4546-8DA9-CD7469C9BD05}" type="datetimeFigureOut">
              <a:rPr lang="en-GB"/>
              <a:pPr>
                <a:defRPr/>
              </a:pPr>
              <a:t>01/07/2024</a:t>
            </a:fld>
            <a:endParaRPr lang="en-GB"/>
          </a:p>
        </p:txBody>
      </p:sp>
      <p:sp>
        <p:nvSpPr>
          <p:cNvPr id="6" name="Footer Placeholder 4">
            <a:extLst>
              <a:ext uri="{FF2B5EF4-FFF2-40B4-BE49-F238E27FC236}">
                <a16:creationId xmlns:a16="http://schemas.microsoft.com/office/drawing/2014/main" id="{52E1B83D-39D1-55D0-946A-01FEB41C02D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8D7D94B-0441-8E72-4532-A7596EB9132A}"/>
              </a:ext>
            </a:extLst>
          </p:cNvPr>
          <p:cNvSpPr>
            <a:spLocks noGrp="1"/>
          </p:cNvSpPr>
          <p:nvPr>
            <p:ph type="sldNum" sz="quarter" idx="12"/>
          </p:nvPr>
        </p:nvSpPr>
        <p:spPr/>
        <p:txBody>
          <a:bodyPr/>
          <a:lstStyle>
            <a:lvl1pPr>
              <a:defRPr/>
            </a:lvl1pPr>
          </a:lstStyle>
          <a:p>
            <a:pPr>
              <a:defRPr/>
            </a:pPr>
            <a:fld id="{FCC84D37-3EF0-4350-948F-4C812458A721}" type="slidenum">
              <a:rPr lang="en-GB" altLang="en-US"/>
              <a:pPr>
                <a:defRPr/>
              </a:pPr>
              <a:t>‹#›</a:t>
            </a:fld>
            <a:endParaRPr lang="en-GB" altLang="en-US"/>
          </a:p>
        </p:txBody>
      </p:sp>
    </p:spTree>
    <p:extLst>
      <p:ext uri="{BB962C8B-B14F-4D97-AF65-F5344CB8AC3E}">
        <p14:creationId xmlns:p14="http://schemas.microsoft.com/office/powerpoint/2010/main" val="2353077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B92B0A3-5BB8-F2BD-39C3-3726B7F2214D}"/>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CAA9C527-BC96-0204-01AD-171E21F9E62B}"/>
              </a:ext>
            </a:extLst>
          </p:cNvPr>
          <p:cNvSpPr>
            <a:spLocks noGrp="1"/>
          </p:cNvSpPr>
          <p:nvPr>
            <p:ph type="dt" sz="half" idx="10"/>
          </p:nvPr>
        </p:nvSpPr>
        <p:spPr/>
        <p:txBody>
          <a:bodyPr/>
          <a:lstStyle>
            <a:lvl1pPr>
              <a:defRPr/>
            </a:lvl1pPr>
          </a:lstStyle>
          <a:p>
            <a:pPr>
              <a:defRPr/>
            </a:pPr>
            <a:fld id="{AAE2B744-4109-48F3-BA83-64211718256B}" type="datetimeFigureOut">
              <a:rPr lang="en-GB"/>
              <a:pPr>
                <a:defRPr/>
              </a:pPr>
              <a:t>01/07/2024</a:t>
            </a:fld>
            <a:endParaRPr lang="en-GB"/>
          </a:p>
        </p:txBody>
      </p:sp>
      <p:sp>
        <p:nvSpPr>
          <p:cNvPr id="9" name="Footer Placeholder 7">
            <a:extLst>
              <a:ext uri="{FF2B5EF4-FFF2-40B4-BE49-F238E27FC236}">
                <a16:creationId xmlns:a16="http://schemas.microsoft.com/office/drawing/2014/main" id="{D9D01634-0028-7761-8A50-12A86B2A8E8C}"/>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0F7336B6-0FAE-49B8-3151-1CADAAF74329}"/>
              </a:ext>
            </a:extLst>
          </p:cNvPr>
          <p:cNvSpPr>
            <a:spLocks noGrp="1"/>
          </p:cNvSpPr>
          <p:nvPr>
            <p:ph type="sldNum" sz="quarter" idx="12"/>
          </p:nvPr>
        </p:nvSpPr>
        <p:spPr/>
        <p:txBody>
          <a:bodyPr/>
          <a:lstStyle>
            <a:lvl1pPr>
              <a:defRPr/>
            </a:lvl1pPr>
          </a:lstStyle>
          <a:p>
            <a:pPr>
              <a:defRPr/>
            </a:pPr>
            <a:fld id="{ABD4A02A-2D24-4ACE-94B3-62AABB3B9054}" type="slidenum">
              <a:rPr lang="en-GB" altLang="en-US"/>
              <a:pPr>
                <a:defRPr/>
              </a:pPr>
              <a:t>‹#›</a:t>
            </a:fld>
            <a:endParaRPr lang="en-GB" altLang="en-US"/>
          </a:p>
        </p:txBody>
      </p:sp>
    </p:spTree>
    <p:extLst>
      <p:ext uri="{BB962C8B-B14F-4D97-AF65-F5344CB8AC3E}">
        <p14:creationId xmlns:p14="http://schemas.microsoft.com/office/powerpoint/2010/main" val="271614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1C9163A-E26B-9613-4C26-1D481BA546E6}"/>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DA7C128E-E557-DBFA-B175-54F68535E907}"/>
              </a:ext>
            </a:extLst>
          </p:cNvPr>
          <p:cNvSpPr>
            <a:spLocks noGrp="1"/>
          </p:cNvSpPr>
          <p:nvPr>
            <p:ph type="dt" sz="half" idx="10"/>
          </p:nvPr>
        </p:nvSpPr>
        <p:spPr/>
        <p:txBody>
          <a:bodyPr/>
          <a:lstStyle>
            <a:lvl1pPr>
              <a:defRPr/>
            </a:lvl1pPr>
          </a:lstStyle>
          <a:p>
            <a:pPr>
              <a:defRPr/>
            </a:pPr>
            <a:fld id="{AC6DC993-F4DC-4263-9BA9-E54E853D7315}" type="datetimeFigureOut">
              <a:rPr lang="en-GB"/>
              <a:pPr>
                <a:defRPr/>
              </a:pPr>
              <a:t>01/07/2024</a:t>
            </a:fld>
            <a:endParaRPr lang="en-GB"/>
          </a:p>
        </p:txBody>
      </p:sp>
      <p:sp>
        <p:nvSpPr>
          <p:cNvPr id="9" name="Footer Placeholder 7">
            <a:extLst>
              <a:ext uri="{FF2B5EF4-FFF2-40B4-BE49-F238E27FC236}">
                <a16:creationId xmlns:a16="http://schemas.microsoft.com/office/drawing/2014/main" id="{E8EA4DE8-45F8-FA90-6461-5295BF7CB0A0}"/>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C4E526DA-0CDC-9559-25CE-74058132AE15}"/>
              </a:ext>
            </a:extLst>
          </p:cNvPr>
          <p:cNvSpPr>
            <a:spLocks noGrp="1"/>
          </p:cNvSpPr>
          <p:nvPr>
            <p:ph type="sldNum" sz="quarter" idx="12"/>
          </p:nvPr>
        </p:nvSpPr>
        <p:spPr/>
        <p:txBody>
          <a:bodyPr/>
          <a:lstStyle>
            <a:lvl1pPr>
              <a:defRPr/>
            </a:lvl1pPr>
          </a:lstStyle>
          <a:p>
            <a:pPr>
              <a:defRPr/>
            </a:pPr>
            <a:fld id="{8BA7E116-838D-43B0-B9CA-0A3A8B3D9338}" type="slidenum">
              <a:rPr lang="en-GB" altLang="en-US"/>
              <a:pPr>
                <a:defRPr/>
              </a:pPr>
              <a:t>‹#›</a:t>
            </a:fld>
            <a:endParaRPr lang="en-GB" altLang="en-US"/>
          </a:p>
        </p:txBody>
      </p:sp>
    </p:spTree>
    <p:extLst>
      <p:ext uri="{BB962C8B-B14F-4D97-AF65-F5344CB8AC3E}">
        <p14:creationId xmlns:p14="http://schemas.microsoft.com/office/powerpoint/2010/main" val="2465480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01A5FF-D4A7-09C8-51DB-EF90E78550F6}"/>
              </a:ext>
            </a:extLst>
          </p:cNvPr>
          <p:cNvSpPr>
            <a:spLocks noGrp="1"/>
          </p:cNvSpPr>
          <p:nvPr>
            <p:ph type="dt" sz="half" idx="10"/>
          </p:nvPr>
        </p:nvSpPr>
        <p:spPr/>
        <p:txBody>
          <a:bodyPr/>
          <a:lstStyle>
            <a:lvl1pPr>
              <a:defRPr/>
            </a:lvl1pPr>
          </a:lstStyle>
          <a:p>
            <a:pPr>
              <a:defRPr/>
            </a:pPr>
            <a:fld id="{7B5BDBC1-AD6A-4AE6-83C7-6FFE95487F36}" type="datetimeFigureOut">
              <a:rPr lang="en-GB"/>
              <a:pPr>
                <a:defRPr/>
              </a:pPr>
              <a:t>01/07/2024</a:t>
            </a:fld>
            <a:endParaRPr lang="en-GB"/>
          </a:p>
        </p:txBody>
      </p:sp>
      <p:sp>
        <p:nvSpPr>
          <p:cNvPr id="4" name="Footer Placeholder 4">
            <a:extLst>
              <a:ext uri="{FF2B5EF4-FFF2-40B4-BE49-F238E27FC236}">
                <a16:creationId xmlns:a16="http://schemas.microsoft.com/office/drawing/2014/main" id="{24B475A2-4005-DB8B-C0B7-7A96D1B5A27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34149A1-CDF1-3E5F-F179-08F9AC9D04C3}"/>
              </a:ext>
            </a:extLst>
          </p:cNvPr>
          <p:cNvSpPr>
            <a:spLocks noGrp="1"/>
          </p:cNvSpPr>
          <p:nvPr>
            <p:ph type="sldNum" sz="quarter" idx="12"/>
          </p:nvPr>
        </p:nvSpPr>
        <p:spPr/>
        <p:txBody>
          <a:bodyPr/>
          <a:lstStyle>
            <a:lvl1pPr>
              <a:defRPr/>
            </a:lvl1pPr>
          </a:lstStyle>
          <a:p>
            <a:pPr>
              <a:defRPr/>
            </a:pPr>
            <a:fld id="{FFDECD52-725C-4897-918B-BF67FF6473C4}" type="slidenum">
              <a:rPr lang="en-GB" altLang="en-US"/>
              <a:pPr>
                <a:defRPr/>
              </a:pPr>
              <a:t>‹#›</a:t>
            </a:fld>
            <a:endParaRPr lang="en-GB" altLang="en-US"/>
          </a:p>
        </p:txBody>
      </p:sp>
    </p:spTree>
    <p:extLst>
      <p:ext uri="{BB962C8B-B14F-4D97-AF65-F5344CB8AC3E}">
        <p14:creationId xmlns:p14="http://schemas.microsoft.com/office/powerpoint/2010/main" val="3161094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AB40BF-FA1D-099D-A355-7DEB6B8EB307}"/>
              </a:ext>
            </a:extLst>
          </p:cNvPr>
          <p:cNvSpPr>
            <a:spLocks noGrp="1"/>
          </p:cNvSpPr>
          <p:nvPr>
            <p:ph type="dt" sz="half" idx="10"/>
          </p:nvPr>
        </p:nvSpPr>
        <p:spPr/>
        <p:txBody>
          <a:bodyPr/>
          <a:lstStyle>
            <a:lvl1pPr>
              <a:defRPr/>
            </a:lvl1pPr>
          </a:lstStyle>
          <a:p>
            <a:pPr>
              <a:defRPr/>
            </a:pPr>
            <a:fld id="{04260F1A-E57B-4139-B88D-8761288C1072}" type="datetimeFigureOut">
              <a:rPr lang="en-GB"/>
              <a:pPr>
                <a:defRPr/>
              </a:pPr>
              <a:t>01/07/2024</a:t>
            </a:fld>
            <a:endParaRPr lang="en-GB"/>
          </a:p>
        </p:txBody>
      </p:sp>
      <p:sp>
        <p:nvSpPr>
          <p:cNvPr id="3" name="Footer Placeholder 4">
            <a:extLst>
              <a:ext uri="{FF2B5EF4-FFF2-40B4-BE49-F238E27FC236}">
                <a16:creationId xmlns:a16="http://schemas.microsoft.com/office/drawing/2014/main" id="{8F22428A-9C3D-3285-03F4-DF355CF6C0B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680A5A1-8E2D-44CC-A356-B863B00CF713}"/>
              </a:ext>
            </a:extLst>
          </p:cNvPr>
          <p:cNvSpPr>
            <a:spLocks noGrp="1"/>
          </p:cNvSpPr>
          <p:nvPr>
            <p:ph type="sldNum" sz="quarter" idx="12"/>
          </p:nvPr>
        </p:nvSpPr>
        <p:spPr/>
        <p:txBody>
          <a:bodyPr/>
          <a:lstStyle>
            <a:lvl1pPr>
              <a:defRPr/>
            </a:lvl1pPr>
          </a:lstStyle>
          <a:p>
            <a:pPr>
              <a:defRPr/>
            </a:pPr>
            <a:fld id="{F89A193C-3E6E-446B-B4D1-0CEA3B7E4D3C}" type="slidenum">
              <a:rPr lang="en-GB" altLang="en-US"/>
              <a:pPr>
                <a:defRPr/>
              </a:pPr>
              <a:t>‹#›</a:t>
            </a:fld>
            <a:endParaRPr lang="en-GB" altLang="en-US"/>
          </a:p>
        </p:txBody>
      </p:sp>
    </p:spTree>
    <p:extLst>
      <p:ext uri="{BB962C8B-B14F-4D97-AF65-F5344CB8AC3E}">
        <p14:creationId xmlns:p14="http://schemas.microsoft.com/office/powerpoint/2010/main" val="1206372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A1185C-92C4-D2B1-10AB-5EB47091B3B1}"/>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0D6A99B9-3586-569A-1CCB-4BE376B5B1A5}"/>
              </a:ext>
            </a:extLst>
          </p:cNvPr>
          <p:cNvSpPr>
            <a:spLocks noGrp="1"/>
          </p:cNvSpPr>
          <p:nvPr>
            <p:ph type="dt" sz="half" idx="10"/>
          </p:nvPr>
        </p:nvSpPr>
        <p:spPr/>
        <p:txBody>
          <a:bodyPr/>
          <a:lstStyle>
            <a:lvl1pPr>
              <a:defRPr/>
            </a:lvl1pPr>
          </a:lstStyle>
          <a:p>
            <a:pPr>
              <a:defRPr/>
            </a:pPr>
            <a:fld id="{B471F806-10BE-4BB4-80FD-136FACE7B7D5}" type="datetimeFigureOut">
              <a:rPr lang="en-GB"/>
              <a:pPr>
                <a:defRPr/>
              </a:pPr>
              <a:t>01/07/2024</a:t>
            </a:fld>
            <a:endParaRPr lang="en-GB"/>
          </a:p>
        </p:txBody>
      </p:sp>
      <p:sp>
        <p:nvSpPr>
          <p:cNvPr id="7" name="Footer Placeholder 5">
            <a:extLst>
              <a:ext uri="{FF2B5EF4-FFF2-40B4-BE49-F238E27FC236}">
                <a16:creationId xmlns:a16="http://schemas.microsoft.com/office/drawing/2014/main" id="{47AF246C-F438-4364-58FC-B5CBE009C07A}"/>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4E7DBB36-8F3C-374C-2834-366DEE212EC8}"/>
              </a:ext>
            </a:extLst>
          </p:cNvPr>
          <p:cNvSpPr>
            <a:spLocks noGrp="1"/>
          </p:cNvSpPr>
          <p:nvPr>
            <p:ph type="sldNum" sz="quarter" idx="12"/>
          </p:nvPr>
        </p:nvSpPr>
        <p:spPr/>
        <p:txBody>
          <a:bodyPr/>
          <a:lstStyle>
            <a:lvl1pPr>
              <a:defRPr/>
            </a:lvl1pPr>
          </a:lstStyle>
          <a:p>
            <a:pPr>
              <a:defRPr/>
            </a:pPr>
            <a:fld id="{73FA1784-F682-45CD-BA40-D0265659B02F}" type="slidenum">
              <a:rPr lang="en-GB" altLang="en-US"/>
              <a:pPr>
                <a:defRPr/>
              </a:pPr>
              <a:t>‹#›</a:t>
            </a:fld>
            <a:endParaRPr lang="en-GB" altLang="en-US"/>
          </a:p>
        </p:txBody>
      </p:sp>
    </p:spTree>
    <p:extLst>
      <p:ext uri="{BB962C8B-B14F-4D97-AF65-F5344CB8AC3E}">
        <p14:creationId xmlns:p14="http://schemas.microsoft.com/office/powerpoint/2010/main" val="3914130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916FA7-5382-1B33-173D-7C538825E6A6}"/>
              </a:ext>
            </a:extLst>
          </p:cNvPr>
          <p:cNvSpPr>
            <a:spLocks noGrp="1"/>
          </p:cNvSpPr>
          <p:nvPr>
            <p:ph type="dt" sz="half" idx="10"/>
          </p:nvPr>
        </p:nvSpPr>
        <p:spPr/>
        <p:txBody>
          <a:bodyPr/>
          <a:lstStyle>
            <a:lvl1pPr>
              <a:defRPr/>
            </a:lvl1pPr>
          </a:lstStyle>
          <a:p>
            <a:pPr>
              <a:defRPr/>
            </a:pPr>
            <a:fld id="{BED4FA1A-54E6-4AAB-910C-C04972D0A362}" type="datetimeFigureOut">
              <a:rPr lang="en-GB"/>
              <a:pPr>
                <a:defRPr/>
              </a:pPr>
              <a:t>01/07/2024</a:t>
            </a:fld>
            <a:endParaRPr lang="en-GB"/>
          </a:p>
        </p:txBody>
      </p:sp>
      <p:sp>
        <p:nvSpPr>
          <p:cNvPr id="6" name="Footer Placeholder 4">
            <a:extLst>
              <a:ext uri="{FF2B5EF4-FFF2-40B4-BE49-F238E27FC236}">
                <a16:creationId xmlns:a16="http://schemas.microsoft.com/office/drawing/2014/main" id="{0F0D849A-123B-9BC5-7496-BD49706088F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F7264E3-5EDE-AFA8-5DB4-F904F96B9A21}"/>
              </a:ext>
            </a:extLst>
          </p:cNvPr>
          <p:cNvSpPr>
            <a:spLocks noGrp="1"/>
          </p:cNvSpPr>
          <p:nvPr>
            <p:ph type="sldNum" sz="quarter" idx="12"/>
          </p:nvPr>
        </p:nvSpPr>
        <p:spPr/>
        <p:txBody>
          <a:bodyPr/>
          <a:lstStyle>
            <a:lvl1pPr>
              <a:defRPr/>
            </a:lvl1pPr>
          </a:lstStyle>
          <a:p>
            <a:pPr>
              <a:defRPr/>
            </a:pPr>
            <a:fld id="{F1A7380C-67D5-421C-9913-D49897EF8CA5}" type="slidenum">
              <a:rPr lang="en-GB" altLang="en-US"/>
              <a:pPr>
                <a:defRPr/>
              </a:pPr>
              <a:t>‹#›</a:t>
            </a:fld>
            <a:endParaRPr lang="en-GB" altLang="en-US"/>
          </a:p>
        </p:txBody>
      </p:sp>
    </p:spTree>
    <p:extLst>
      <p:ext uri="{BB962C8B-B14F-4D97-AF65-F5344CB8AC3E}">
        <p14:creationId xmlns:p14="http://schemas.microsoft.com/office/powerpoint/2010/main" val="1414279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55C14-BF37-8616-E799-8F6B3A882D0E}"/>
              </a:ext>
            </a:extLst>
          </p:cNvPr>
          <p:cNvSpPr>
            <a:spLocks noGrp="1"/>
          </p:cNvSpPr>
          <p:nvPr>
            <p:ph type="dt" sz="half" idx="10"/>
          </p:nvPr>
        </p:nvSpPr>
        <p:spPr/>
        <p:txBody>
          <a:bodyPr/>
          <a:lstStyle>
            <a:lvl1pPr>
              <a:defRPr/>
            </a:lvl1pPr>
          </a:lstStyle>
          <a:p>
            <a:pPr>
              <a:defRPr/>
            </a:pPr>
            <a:fld id="{A956A04B-95CF-4F1A-9DBE-05036D3F962B}" type="datetimeFigureOut">
              <a:rPr lang="en-GB"/>
              <a:pPr>
                <a:defRPr/>
              </a:pPr>
              <a:t>01/07/2024</a:t>
            </a:fld>
            <a:endParaRPr lang="en-GB"/>
          </a:p>
        </p:txBody>
      </p:sp>
      <p:sp>
        <p:nvSpPr>
          <p:cNvPr id="5" name="Footer Placeholder 4">
            <a:extLst>
              <a:ext uri="{FF2B5EF4-FFF2-40B4-BE49-F238E27FC236}">
                <a16:creationId xmlns:a16="http://schemas.microsoft.com/office/drawing/2014/main" id="{1EF92978-F93F-AA78-08E0-062C226D6E0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95F2950-7032-8F83-DB19-5003F9CCEBCF}"/>
              </a:ext>
            </a:extLst>
          </p:cNvPr>
          <p:cNvSpPr>
            <a:spLocks noGrp="1"/>
          </p:cNvSpPr>
          <p:nvPr>
            <p:ph type="sldNum" sz="quarter" idx="12"/>
          </p:nvPr>
        </p:nvSpPr>
        <p:spPr/>
        <p:txBody>
          <a:bodyPr/>
          <a:lstStyle>
            <a:lvl1pPr>
              <a:defRPr/>
            </a:lvl1pPr>
          </a:lstStyle>
          <a:p>
            <a:pPr>
              <a:defRPr/>
            </a:pPr>
            <a:fld id="{F12F4B28-6FB3-419E-AA3D-7831AEF4A993}" type="slidenum">
              <a:rPr lang="en-GB" altLang="en-US"/>
              <a:pPr>
                <a:defRPr/>
              </a:pPr>
              <a:t>‹#›</a:t>
            </a:fld>
            <a:endParaRPr lang="en-GB" altLang="en-US"/>
          </a:p>
        </p:txBody>
      </p:sp>
    </p:spTree>
    <p:extLst>
      <p:ext uri="{BB962C8B-B14F-4D97-AF65-F5344CB8AC3E}">
        <p14:creationId xmlns:p14="http://schemas.microsoft.com/office/powerpoint/2010/main" val="2384294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00499-5EB2-DF5B-0248-1A8EE476A735}"/>
              </a:ext>
            </a:extLst>
          </p:cNvPr>
          <p:cNvSpPr>
            <a:spLocks noGrp="1"/>
          </p:cNvSpPr>
          <p:nvPr>
            <p:ph type="dt" sz="half" idx="10"/>
          </p:nvPr>
        </p:nvSpPr>
        <p:spPr/>
        <p:txBody>
          <a:bodyPr/>
          <a:lstStyle>
            <a:lvl1pPr>
              <a:defRPr/>
            </a:lvl1pPr>
          </a:lstStyle>
          <a:p>
            <a:pPr>
              <a:defRPr/>
            </a:pPr>
            <a:fld id="{E2621414-47C2-4CFE-8D86-C286C8F4A4D1}" type="datetimeFigureOut">
              <a:rPr lang="en-GB"/>
              <a:pPr>
                <a:defRPr/>
              </a:pPr>
              <a:t>01/07/2024</a:t>
            </a:fld>
            <a:endParaRPr lang="en-GB"/>
          </a:p>
        </p:txBody>
      </p:sp>
      <p:sp>
        <p:nvSpPr>
          <p:cNvPr id="5" name="Footer Placeholder 4">
            <a:extLst>
              <a:ext uri="{FF2B5EF4-FFF2-40B4-BE49-F238E27FC236}">
                <a16:creationId xmlns:a16="http://schemas.microsoft.com/office/drawing/2014/main" id="{2AFC68FF-D28A-9452-9BB1-001B71CA21E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28AEB32-0B5E-B2DD-CD88-F4619E76DEBA}"/>
              </a:ext>
            </a:extLst>
          </p:cNvPr>
          <p:cNvSpPr>
            <a:spLocks noGrp="1"/>
          </p:cNvSpPr>
          <p:nvPr>
            <p:ph type="sldNum" sz="quarter" idx="12"/>
          </p:nvPr>
        </p:nvSpPr>
        <p:spPr/>
        <p:txBody>
          <a:bodyPr/>
          <a:lstStyle>
            <a:lvl1pPr>
              <a:defRPr/>
            </a:lvl1pPr>
          </a:lstStyle>
          <a:p>
            <a:pPr>
              <a:defRPr/>
            </a:pPr>
            <a:fld id="{286D2ECD-3FF5-4A57-B357-329E8A4B815F}" type="slidenum">
              <a:rPr lang="en-GB" altLang="en-US"/>
              <a:pPr>
                <a:defRPr/>
              </a:pPr>
              <a:t>‹#›</a:t>
            </a:fld>
            <a:endParaRPr lang="en-GB" altLang="en-US"/>
          </a:p>
        </p:txBody>
      </p:sp>
    </p:spTree>
    <p:extLst>
      <p:ext uri="{BB962C8B-B14F-4D97-AF65-F5344CB8AC3E}">
        <p14:creationId xmlns:p14="http://schemas.microsoft.com/office/powerpoint/2010/main" val="331329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CB06903-3226-B829-3F36-A0C02D43B4F4}"/>
              </a:ext>
            </a:extLst>
          </p:cNvPr>
          <p:cNvSpPr>
            <a:spLocks noGrp="1"/>
          </p:cNvSpPr>
          <p:nvPr>
            <p:ph type="dt" sz="half" idx="10"/>
          </p:nvPr>
        </p:nvSpPr>
        <p:spPr/>
        <p:txBody>
          <a:bodyPr/>
          <a:lstStyle>
            <a:lvl1pPr>
              <a:defRPr/>
            </a:lvl1pPr>
          </a:lstStyle>
          <a:p>
            <a:pPr>
              <a:defRPr/>
            </a:pPr>
            <a:fld id="{D393CDEC-B852-4077-B6C9-F36C4413E34F}" type="datetimeFigureOut">
              <a:rPr lang="en-GB"/>
              <a:pPr>
                <a:defRPr/>
              </a:pPr>
              <a:t>01/07/2024</a:t>
            </a:fld>
            <a:endParaRPr lang="en-GB"/>
          </a:p>
        </p:txBody>
      </p:sp>
      <p:sp>
        <p:nvSpPr>
          <p:cNvPr id="4" name="Footer Placeholder 4">
            <a:extLst>
              <a:ext uri="{FF2B5EF4-FFF2-40B4-BE49-F238E27FC236}">
                <a16:creationId xmlns:a16="http://schemas.microsoft.com/office/drawing/2014/main" id="{688AB60F-9601-206E-CFEF-4C7305E0EC4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602D69-2356-7249-CD66-1C8B1E3D0796}"/>
              </a:ext>
            </a:extLst>
          </p:cNvPr>
          <p:cNvSpPr>
            <a:spLocks noGrp="1"/>
          </p:cNvSpPr>
          <p:nvPr>
            <p:ph type="sldNum" sz="quarter" idx="12"/>
          </p:nvPr>
        </p:nvSpPr>
        <p:spPr/>
        <p:txBody>
          <a:bodyPr/>
          <a:lstStyle>
            <a:lvl1pPr>
              <a:defRPr/>
            </a:lvl1pPr>
          </a:lstStyle>
          <a:p>
            <a:pPr>
              <a:defRPr/>
            </a:pPr>
            <a:fld id="{C0CC94C3-EC7C-48A2-B3A2-1794B491CCBB}" type="slidenum">
              <a:rPr lang="en-GB" altLang="en-US"/>
              <a:pPr>
                <a:defRPr/>
              </a:pPr>
              <a:t>‹#›</a:t>
            </a:fld>
            <a:endParaRPr lang="en-GB" altLang="en-US"/>
          </a:p>
        </p:txBody>
      </p:sp>
    </p:spTree>
    <p:extLst>
      <p:ext uri="{BB962C8B-B14F-4D97-AF65-F5344CB8AC3E}">
        <p14:creationId xmlns:p14="http://schemas.microsoft.com/office/powerpoint/2010/main" val="177950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B226EA-3E9C-E8EF-C934-8248D086C35A}"/>
              </a:ext>
            </a:extLst>
          </p:cNvPr>
          <p:cNvSpPr>
            <a:spLocks noGrp="1"/>
          </p:cNvSpPr>
          <p:nvPr>
            <p:ph type="dt" sz="half" idx="10"/>
          </p:nvPr>
        </p:nvSpPr>
        <p:spPr/>
        <p:txBody>
          <a:bodyPr/>
          <a:lstStyle>
            <a:lvl1pPr>
              <a:defRPr/>
            </a:lvl1pPr>
          </a:lstStyle>
          <a:p>
            <a:pPr>
              <a:defRPr/>
            </a:pPr>
            <a:fld id="{D7A54E0E-D36D-46A9-BE24-0535318E9BA9}" type="datetimeFigureOut">
              <a:rPr lang="en-GB"/>
              <a:pPr>
                <a:defRPr/>
              </a:pPr>
              <a:t>01/07/2024</a:t>
            </a:fld>
            <a:endParaRPr lang="en-GB"/>
          </a:p>
        </p:txBody>
      </p:sp>
      <p:sp>
        <p:nvSpPr>
          <p:cNvPr id="3" name="Footer Placeholder 4">
            <a:extLst>
              <a:ext uri="{FF2B5EF4-FFF2-40B4-BE49-F238E27FC236}">
                <a16:creationId xmlns:a16="http://schemas.microsoft.com/office/drawing/2014/main" id="{AB12C7A4-FCB4-E1C4-CEEB-E66D93CAD41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BC6B189-C8F2-35E3-6CF7-3E336CFAE53C}"/>
              </a:ext>
            </a:extLst>
          </p:cNvPr>
          <p:cNvSpPr>
            <a:spLocks noGrp="1"/>
          </p:cNvSpPr>
          <p:nvPr>
            <p:ph type="sldNum" sz="quarter" idx="12"/>
          </p:nvPr>
        </p:nvSpPr>
        <p:spPr/>
        <p:txBody>
          <a:bodyPr/>
          <a:lstStyle>
            <a:lvl1pPr>
              <a:defRPr/>
            </a:lvl1pPr>
          </a:lstStyle>
          <a:p>
            <a:pPr>
              <a:defRPr/>
            </a:pPr>
            <a:fld id="{F8FF1836-026A-4CAE-9578-E72A6D4C0740}" type="slidenum">
              <a:rPr lang="en-GB" altLang="en-US"/>
              <a:pPr>
                <a:defRPr/>
              </a:pPr>
              <a:t>‹#›</a:t>
            </a:fld>
            <a:endParaRPr lang="en-GB" altLang="en-US"/>
          </a:p>
        </p:txBody>
      </p:sp>
    </p:spTree>
    <p:extLst>
      <p:ext uri="{BB962C8B-B14F-4D97-AF65-F5344CB8AC3E}">
        <p14:creationId xmlns:p14="http://schemas.microsoft.com/office/powerpoint/2010/main" val="349830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AF130E-AF1E-E541-C26C-B60C9F1494DE}"/>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225E4AF3-0346-3300-C858-36369CF49C7A}"/>
              </a:ext>
            </a:extLst>
          </p:cNvPr>
          <p:cNvSpPr>
            <a:spLocks noGrp="1"/>
          </p:cNvSpPr>
          <p:nvPr>
            <p:ph type="dt" sz="half" idx="10"/>
          </p:nvPr>
        </p:nvSpPr>
        <p:spPr/>
        <p:txBody>
          <a:bodyPr/>
          <a:lstStyle>
            <a:lvl1pPr>
              <a:defRPr/>
            </a:lvl1pPr>
          </a:lstStyle>
          <a:p>
            <a:pPr>
              <a:defRPr/>
            </a:pPr>
            <a:fld id="{B866BA2F-1D2B-4C8E-A44D-C3130015BDB7}" type="datetimeFigureOut">
              <a:rPr lang="en-GB"/>
              <a:pPr>
                <a:defRPr/>
              </a:pPr>
              <a:t>01/07/2024</a:t>
            </a:fld>
            <a:endParaRPr lang="en-GB"/>
          </a:p>
        </p:txBody>
      </p:sp>
      <p:sp>
        <p:nvSpPr>
          <p:cNvPr id="7" name="Footer Placeholder 5">
            <a:extLst>
              <a:ext uri="{FF2B5EF4-FFF2-40B4-BE49-F238E27FC236}">
                <a16:creationId xmlns:a16="http://schemas.microsoft.com/office/drawing/2014/main" id="{03BC1A1D-6708-E4AD-7175-AB63F0DEE717}"/>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15233E88-EEAF-B794-014D-3B97E79A0442}"/>
              </a:ext>
            </a:extLst>
          </p:cNvPr>
          <p:cNvSpPr>
            <a:spLocks noGrp="1"/>
          </p:cNvSpPr>
          <p:nvPr>
            <p:ph type="sldNum" sz="quarter" idx="12"/>
          </p:nvPr>
        </p:nvSpPr>
        <p:spPr/>
        <p:txBody>
          <a:bodyPr/>
          <a:lstStyle>
            <a:lvl1pPr>
              <a:defRPr/>
            </a:lvl1pPr>
          </a:lstStyle>
          <a:p>
            <a:pPr>
              <a:defRPr/>
            </a:pPr>
            <a:fld id="{8AB8608A-0C1F-4862-85CF-EA580C9D0BB6}" type="slidenum">
              <a:rPr lang="en-GB" altLang="en-US"/>
              <a:pPr>
                <a:defRPr/>
              </a:pPr>
              <a:t>‹#›</a:t>
            </a:fld>
            <a:endParaRPr lang="en-GB" altLang="en-US"/>
          </a:p>
        </p:txBody>
      </p:sp>
    </p:spTree>
    <p:extLst>
      <p:ext uri="{BB962C8B-B14F-4D97-AF65-F5344CB8AC3E}">
        <p14:creationId xmlns:p14="http://schemas.microsoft.com/office/powerpoint/2010/main" val="318168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C50712-722F-F6BC-269C-0D655757BBDB}"/>
              </a:ext>
            </a:extLst>
          </p:cNvPr>
          <p:cNvSpPr>
            <a:spLocks noGrp="1"/>
          </p:cNvSpPr>
          <p:nvPr>
            <p:ph type="dt" sz="half" idx="10"/>
          </p:nvPr>
        </p:nvSpPr>
        <p:spPr/>
        <p:txBody>
          <a:bodyPr/>
          <a:lstStyle>
            <a:lvl1pPr>
              <a:defRPr/>
            </a:lvl1pPr>
          </a:lstStyle>
          <a:p>
            <a:pPr>
              <a:defRPr/>
            </a:pPr>
            <a:fld id="{9747C27D-075C-4E2E-933C-06A7B33C3EFB}" type="datetimeFigureOut">
              <a:rPr lang="en-GB"/>
              <a:pPr>
                <a:defRPr/>
              </a:pPr>
              <a:t>01/07/2024</a:t>
            </a:fld>
            <a:endParaRPr lang="en-GB"/>
          </a:p>
        </p:txBody>
      </p:sp>
      <p:sp>
        <p:nvSpPr>
          <p:cNvPr id="6" name="Footer Placeholder 4">
            <a:extLst>
              <a:ext uri="{FF2B5EF4-FFF2-40B4-BE49-F238E27FC236}">
                <a16:creationId xmlns:a16="http://schemas.microsoft.com/office/drawing/2014/main" id="{6ED22055-73B5-D72D-01CA-9CB9927EDF3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E4D0C5C-25DE-3862-40FF-E27B537C808C}"/>
              </a:ext>
            </a:extLst>
          </p:cNvPr>
          <p:cNvSpPr>
            <a:spLocks noGrp="1"/>
          </p:cNvSpPr>
          <p:nvPr>
            <p:ph type="sldNum" sz="quarter" idx="12"/>
          </p:nvPr>
        </p:nvSpPr>
        <p:spPr/>
        <p:txBody>
          <a:bodyPr/>
          <a:lstStyle>
            <a:lvl1pPr>
              <a:defRPr/>
            </a:lvl1pPr>
          </a:lstStyle>
          <a:p>
            <a:pPr>
              <a:defRPr/>
            </a:pPr>
            <a:fld id="{D0208859-3C1A-471F-A087-2FABB06EBAD9}" type="slidenum">
              <a:rPr lang="en-GB" altLang="en-US"/>
              <a:pPr>
                <a:defRPr/>
              </a:pPr>
              <a:t>‹#›</a:t>
            </a:fld>
            <a:endParaRPr lang="en-GB" altLang="en-US"/>
          </a:p>
        </p:txBody>
      </p:sp>
    </p:spTree>
    <p:extLst>
      <p:ext uri="{BB962C8B-B14F-4D97-AF65-F5344CB8AC3E}">
        <p14:creationId xmlns:p14="http://schemas.microsoft.com/office/powerpoint/2010/main" val="399925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44C331-0679-E41B-EC4E-F56AB26E18B5}"/>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66B8C620-041D-27DE-0404-2A6485461543}"/>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6FF4FEAD-F4F7-A170-399C-564F72DA36AA}"/>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55E6F5CE-69D1-F868-BD39-61B31D45E62F}"/>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16AFAC1-109C-4381-1A97-26CB9B547A62}"/>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8E086E8C-8FF7-46C7-AD91-A18D7E9498A4}" type="datetimeFigureOut">
              <a:rPr lang="en-GB"/>
              <a:pPr>
                <a:defRPr/>
              </a:pPr>
              <a:t>01/07/2024</a:t>
            </a:fld>
            <a:endParaRPr lang="en-GB"/>
          </a:p>
        </p:txBody>
      </p:sp>
      <p:sp>
        <p:nvSpPr>
          <p:cNvPr id="5" name="Footer Placeholder 4">
            <a:extLst>
              <a:ext uri="{FF2B5EF4-FFF2-40B4-BE49-F238E27FC236}">
                <a16:creationId xmlns:a16="http://schemas.microsoft.com/office/drawing/2014/main" id="{FD0A53EF-5387-1861-BBF5-DE40ACC25CB4}"/>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11C84E51-272D-1B9D-B0F9-B1FB0170EF43}"/>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F4A9C8A6-B961-4733-9E8F-7E71D916B63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852" r:id="rId1"/>
    <p:sldLayoutId id="2147484838" r:id="rId2"/>
    <p:sldLayoutId id="2147484853" r:id="rId3"/>
    <p:sldLayoutId id="2147484839" r:id="rId4"/>
    <p:sldLayoutId id="2147484854" r:id="rId5"/>
    <p:sldLayoutId id="2147484840" r:id="rId6"/>
    <p:sldLayoutId id="2147484841" r:id="rId7"/>
    <p:sldLayoutId id="2147484855" r:id="rId8"/>
    <p:sldLayoutId id="2147484842" r:id="rId9"/>
    <p:sldLayoutId id="2147484843" r:id="rId10"/>
    <p:sldLayoutId id="2147484844"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DDA653-9159-90D9-A89A-63274B0D7967}"/>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F53E94D1-B6CD-0AB4-7052-FD985C34E98F}"/>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2052" name="Text Placeholder 2">
            <a:extLst>
              <a:ext uri="{FF2B5EF4-FFF2-40B4-BE49-F238E27FC236}">
                <a16:creationId xmlns:a16="http://schemas.microsoft.com/office/drawing/2014/main" id="{B54A6FF2-B849-117B-9489-49BFF32BE69B}"/>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EB913075-39E3-3F38-2890-AE7A67B64B3B}"/>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4524D673-9103-0162-E825-1AE01C05337D}"/>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6D6568D8-C18E-46E9-AF8B-3B512E924AEC}" type="datetimeFigureOut">
              <a:rPr lang="en-GB"/>
              <a:pPr>
                <a:defRPr/>
              </a:pPr>
              <a:t>01/07/2024</a:t>
            </a:fld>
            <a:endParaRPr lang="en-GB"/>
          </a:p>
        </p:txBody>
      </p:sp>
      <p:sp>
        <p:nvSpPr>
          <p:cNvPr id="5" name="Footer Placeholder 4">
            <a:extLst>
              <a:ext uri="{FF2B5EF4-FFF2-40B4-BE49-F238E27FC236}">
                <a16:creationId xmlns:a16="http://schemas.microsoft.com/office/drawing/2014/main" id="{7D718852-2C0D-1073-81B4-B0E26CB0B93B}"/>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6591D4C-6DFC-94A4-296C-F84AD96C0038}"/>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AFC215C5-D24A-4DB0-9FA2-FD2E87459F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856" r:id="rId1"/>
    <p:sldLayoutId id="2147484845" r:id="rId2"/>
    <p:sldLayoutId id="2147484857" r:id="rId3"/>
    <p:sldLayoutId id="2147484846" r:id="rId4"/>
    <p:sldLayoutId id="2147484858" r:id="rId5"/>
    <p:sldLayoutId id="2147484847" r:id="rId6"/>
    <p:sldLayoutId id="2147484848" r:id="rId7"/>
    <p:sldLayoutId id="2147484859" r:id="rId8"/>
    <p:sldLayoutId id="2147484849" r:id="rId9"/>
    <p:sldLayoutId id="2147484850" r:id="rId10"/>
    <p:sldLayoutId id="214748485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402661-50F7-CFBF-5DF4-FDB33BDAE1C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44DBA76E-9E1F-BFCD-ECF4-BB403E4E4088}"/>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29556967-4967-7643-A3C6-4CA1CCEA791B}"/>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8138088-D26F-6B28-C0F1-D2B56B619A51}"/>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098DDA0C-EC6F-F410-8B47-4E78CB37F958}"/>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9D4A9410-1C30-4E93-9951-99D181C58FBD}" type="datetimeFigureOut">
              <a:rPr lang="en-GB"/>
              <a:pPr>
                <a:defRPr/>
              </a:pPr>
              <a:t>01/07/2024</a:t>
            </a:fld>
            <a:endParaRPr lang="en-GB"/>
          </a:p>
        </p:txBody>
      </p:sp>
      <p:sp>
        <p:nvSpPr>
          <p:cNvPr id="5" name="Footer Placeholder 4">
            <a:extLst>
              <a:ext uri="{FF2B5EF4-FFF2-40B4-BE49-F238E27FC236}">
                <a16:creationId xmlns:a16="http://schemas.microsoft.com/office/drawing/2014/main" id="{ACA57C04-CA02-3D75-1428-D385008865DE}"/>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4FC110C3-51E5-CA8E-D918-327118A968DF}"/>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323EADF6-6C20-4B00-9EF2-F8A0362C473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824" r:id="rId1"/>
    <p:sldLayoutId id="2147485810" r:id="rId2"/>
    <p:sldLayoutId id="2147485825" r:id="rId3"/>
    <p:sldLayoutId id="2147485811" r:id="rId4"/>
    <p:sldLayoutId id="2147485826" r:id="rId5"/>
    <p:sldLayoutId id="2147485812" r:id="rId6"/>
    <p:sldLayoutId id="2147485813" r:id="rId7"/>
    <p:sldLayoutId id="2147485827" r:id="rId8"/>
    <p:sldLayoutId id="2147485814" r:id="rId9"/>
    <p:sldLayoutId id="2147485815" r:id="rId10"/>
    <p:sldLayoutId id="2147485816"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C9439D-E743-48F2-9B84-D184F8A6A7CD}"/>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6D73CEEC-571B-4708-AD1C-07F5990BBB7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BC635C62-8D58-5927-F69D-CB168821AD33}"/>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E273CED3-D957-4504-A520-BE12C90C49A9}"/>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A8695664-3AB3-4279-AD49-9C294B6AA220}"/>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132CEF78-81CA-4404-A03B-3EF9E2A66A81}" type="datetimeFigureOut">
              <a:rPr lang="en-GB"/>
              <a:pPr>
                <a:defRPr/>
              </a:pPr>
              <a:t>01/07/2024</a:t>
            </a:fld>
            <a:endParaRPr lang="en-GB"/>
          </a:p>
        </p:txBody>
      </p:sp>
      <p:sp>
        <p:nvSpPr>
          <p:cNvPr id="5" name="Footer Placeholder 4">
            <a:extLst>
              <a:ext uri="{FF2B5EF4-FFF2-40B4-BE49-F238E27FC236}">
                <a16:creationId xmlns:a16="http://schemas.microsoft.com/office/drawing/2014/main" id="{81B1C485-DD68-4D40-8157-459870505B18}"/>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4B74C15-DD80-4C6B-B6D6-AD45BBEB6D6B}"/>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46369E9C-1BA4-454D-A08A-C6D13CA9684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174" r:id="rId1"/>
    <p:sldLayoutId id="2147485167" r:id="rId2"/>
    <p:sldLayoutId id="2147485175" r:id="rId3"/>
    <p:sldLayoutId id="2147485168" r:id="rId4"/>
    <p:sldLayoutId id="2147485176" r:id="rId5"/>
    <p:sldLayoutId id="2147485169" r:id="rId6"/>
    <p:sldLayoutId id="2147485170" r:id="rId7"/>
    <p:sldLayoutId id="2147485177" r:id="rId8"/>
    <p:sldLayoutId id="2147485171" r:id="rId9"/>
    <p:sldLayoutId id="2147485172" r:id="rId10"/>
    <p:sldLayoutId id="2147485173"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E34D71-797F-85AF-8825-12AB730461A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79CE409B-A35F-E945-EB92-918E485B1F98}"/>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D85BD980-3235-C4A9-B7FC-9E7E610DB814}"/>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88F4F85-086E-300F-C541-55498E3BFEEB}"/>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C1BA80CC-D480-2588-4483-A2552639566B}"/>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CF68862D-520D-4289-ACE4-5B93C4DA6203}" type="datetimeFigureOut">
              <a:rPr lang="en-GB"/>
              <a:pPr>
                <a:defRPr/>
              </a:pPr>
              <a:t>01/07/2024</a:t>
            </a:fld>
            <a:endParaRPr lang="en-GB"/>
          </a:p>
        </p:txBody>
      </p:sp>
      <p:sp>
        <p:nvSpPr>
          <p:cNvPr id="5" name="Footer Placeholder 4">
            <a:extLst>
              <a:ext uri="{FF2B5EF4-FFF2-40B4-BE49-F238E27FC236}">
                <a16:creationId xmlns:a16="http://schemas.microsoft.com/office/drawing/2014/main" id="{BAAC0942-EDF0-6D10-210F-9DEB8C61F19B}"/>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F41400BF-F47D-24B8-5B95-ACB18387FD47}"/>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21D17EF0-CF3F-4289-BC4E-9C81E94C91C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604" r:id="rId1"/>
    <p:sldLayoutId id="2147484597" r:id="rId2"/>
    <p:sldLayoutId id="2147484605" r:id="rId3"/>
    <p:sldLayoutId id="2147484598" r:id="rId4"/>
    <p:sldLayoutId id="2147484606" r:id="rId5"/>
    <p:sldLayoutId id="2147484599" r:id="rId6"/>
    <p:sldLayoutId id="2147484600" r:id="rId7"/>
    <p:sldLayoutId id="2147484607" r:id="rId8"/>
    <p:sldLayoutId id="2147484601" r:id="rId9"/>
    <p:sldLayoutId id="2147484602" r:id="rId10"/>
    <p:sldLayoutId id="2147484603"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oogle.co.uk/imgres?imgurl=http%3A%2F%2Fwww.planet-science.com%2Fumbraco%2FImageGen.ashx%3Fimage%3D%2Fmedia%2F13341%2Ffour%2520seasons.jpg%26width%3D600%26constrain%3Dtrue&amp;imgrefurl=http%3A%2F%2Fwww.planet-science.com%2Fcategories%2Funder-11s%2Four-world%2F2010%2F09%2Ffour-seasons.aspx&amp;docid=8iaXYB23O6tCWM&amp;tbnid=Dx_3fcC639XmDM%3A&amp;w=600&amp;h=325&amp;bih=651&amp;biw=1024&amp;ved=0ahUKEwih74rLosjNAhXkJMAKHWLaBBwQxiAIAg&amp;iact=c&amp;ictx=1" TargetMode="External"/><Relationship Id="rId5" Type="http://schemas.openxmlformats.org/officeDocument/2006/relationships/image" Target="../media/image16.png"/><Relationship Id="rId4" Type="http://schemas.openxmlformats.org/officeDocument/2006/relationships/hyperlink" Target="https://www.google.co.uk/imgres?imgurl=http%3A%2F%2Fwww.irc.vbschools.com%2FForTheWeb%2FScience%2Fimages%2FFiveSenses.jpg&amp;imgrefurl=http%3A%2F%2Ffreecoloringpages.co.uk%2F%3Fq%3Dfor%2Bsenses&amp;docid=0NxdzaiDPN8YTM&amp;tbnid=XB1ejcbcUE-VAM%3A&amp;w=1485&amp;h=1140&amp;bih=651&amp;biw=1024&amp;ved=0ahUKEwjKz4yyosjNAhXrK8AKHUJyCiEQxiAIAg&amp;iact=c&amp;ictx=1" TargetMode="Externa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google.co.uk/imgres?imgurl=http%3A%2F%2Fcjls.com%2Fwp-content%2Fuploads%2F2015%2F09%2Fhomework.png&amp;imgrefurl=http%3A%2F%2Fwww.stmarys.leics.sch.uk%2Fhomework%2F&amp;docid=NVhM2IsbYAyTlM&amp;tbnid=F__ONb2LDRtoWM%3A&amp;w=340&amp;h=349&amp;bih=783&amp;biw=1600&amp;ved=0ahUKEwiNg__awdnNAhXDCMAKHQwqA3cQxiAIAg&amp;iact=c&amp;ictx=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google.co.uk/imgres?imgurl=https://c0e31a7ad92e875f8eaa-5facf23e658215b1771a91c2df41e9fe.ssl.cf3.rackcdn.com/general/Help2-700x394.jpg&amp;imgrefurl=https://abta.com/&amp;docid=tFzrY1hI2DreTM&amp;tbnid=S2Ur3gTv82GWNM:&amp;w=700&amp;h=394&amp;bih=783&amp;biw=1600&amp;ved=0ahUKEwiX44Pfw9nNAhWqAsAKHQprALIQxiAIAg&amp;iact=c&amp;ictx=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uk/imgres?imgurl=https%3A%2F%2Fscheirmad.files.wordpress.com%2F2011%2F02%2Fsunshine1.jpg&amp;imgrefurl=https%3A%2F%2Fscheirmad.wordpress.com%2F2011%2F02%2F16%2Fsunshine-quotations%2F&amp;docid=OwqTomBvYw6qyM&amp;tbnid=-Oy_nSQwChloWM%3A&amp;w=500&amp;h=335&amp;bih=783&amp;biw=1600&amp;ved=0ahUKEwjrxuilxNnNAhULDsAKHV0QBmQQxiAIAg&amp;iact=c&amp;ictx=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imgres?imgurl=http://previews.123rf.com/images/bialasiewicz/bialasiewicz1207/bialasiewicz120700462/14659225-Colorful-school-equipment-for-children-bird-eye-view-Stock-Photo.jpg&amp;imgrefurl=http://www.123rf.com/photo_14659225_colorful-school-equipment-for-children-bird-eye-view.html&amp;docid=Lb_AyigmqCpseM&amp;tbnid=ToYzmZWNOQjQmM:&amp;w=1300&amp;h=975&amp;bih=783&amp;biw=1600&amp;ved=0ahUKEwjdtumAw9nNAhXqA8AKHRpfC3AQxiAIAg&amp;iact=c&amp;ictx=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2E5E-662B-B5CF-0621-C16F4AFC1CED}"/>
              </a:ext>
            </a:extLst>
          </p:cNvPr>
          <p:cNvSpPr>
            <a:spLocks noGrp="1"/>
          </p:cNvSpPr>
          <p:nvPr>
            <p:ph type="title"/>
          </p:nvPr>
        </p:nvSpPr>
        <p:spPr>
          <a:xfrm>
            <a:off x="457822" y="1251416"/>
            <a:ext cx="8228356" cy="1584325"/>
          </a:xfrm>
        </p:spPr>
        <p:txBody>
          <a:bodyPr>
            <a:noAutofit/>
          </a:bodyPr>
          <a:lstStyle/>
          <a:p>
            <a:pPr eaLnBrk="1" fontAlgn="auto" hangingPunct="1">
              <a:spcAft>
                <a:spcPts val="0"/>
              </a:spcAft>
              <a:defRPr/>
            </a:pPr>
            <a:br>
              <a:rPr lang="en-GB" sz="6000" dirty="0">
                <a:latin typeface="Gill Sans MT" pitchFamily="34" charset="0"/>
              </a:rPr>
            </a:br>
            <a:br>
              <a:rPr lang="en-GB" sz="6000" dirty="0">
                <a:latin typeface="Gill Sans MT" pitchFamily="34" charset="0"/>
              </a:rPr>
            </a:br>
            <a:r>
              <a:rPr lang="en-GB" sz="6000" dirty="0">
                <a:solidFill>
                  <a:srgbClr val="B50B33"/>
                </a:solidFill>
                <a:ea typeface="+mj-lt"/>
                <a:cs typeface="+mj-lt"/>
              </a:rPr>
              <a:t>Welcome to the Year 1</a:t>
            </a:r>
            <a:br>
              <a:rPr lang="en-GB" sz="6000" dirty="0">
                <a:ea typeface="+mj-lt"/>
                <a:cs typeface="+mj-lt"/>
              </a:rPr>
            </a:br>
            <a:r>
              <a:rPr lang="en-GB" sz="6000" dirty="0">
                <a:solidFill>
                  <a:srgbClr val="B50B33"/>
                </a:solidFill>
                <a:ea typeface="+mj-lt"/>
                <a:cs typeface="+mj-lt"/>
              </a:rPr>
              <a:t>transition meeting</a:t>
            </a:r>
            <a:br>
              <a:rPr lang="en-GB" sz="6600" dirty="0">
                <a:latin typeface="Gill Sans MT" pitchFamily="34" charset="0"/>
              </a:rPr>
            </a:br>
            <a:br>
              <a:rPr lang="en-GB" sz="6000" dirty="0">
                <a:latin typeface="Gill Sans MT" pitchFamily="34" charset="0"/>
              </a:rPr>
            </a:br>
            <a:br>
              <a:rPr lang="en-GB" sz="6000" dirty="0">
                <a:latin typeface="Gill Sans MT" pitchFamily="34" charset="0"/>
              </a:rPr>
            </a:br>
            <a:br>
              <a:rPr lang="en-GB" sz="6000" dirty="0">
                <a:latin typeface="Gill Sans MT" pitchFamily="34" charset="0"/>
              </a:rPr>
            </a:br>
            <a:endParaRPr lang="en-GB" dirty="0">
              <a:latin typeface="Gill Sans MT" pitchFamily="34" charset="0"/>
            </a:endParaRPr>
          </a:p>
        </p:txBody>
      </p:sp>
      <p:pic>
        <p:nvPicPr>
          <p:cNvPr id="14339" name="Picture 2">
            <a:extLst>
              <a:ext uri="{FF2B5EF4-FFF2-40B4-BE49-F238E27FC236}">
                <a16:creationId xmlns:a16="http://schemas.microsoft.com/office/drawing/2014/main" id="{C224E6F7-EE03-A23B-6283-76BD62B32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09" y="5513585"/>
            <a:ext cx="1096487"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37F55D1-742B-EF01-8013-90EBA297CE62}"/>
              </a:ext>
            </a:extLst>
          </p:cNvPr>
          <p:cNvSpPr txBox="1"/>
          <p:nvPr/>
        </p:nvSpPr>
        <p:spPr>
          <a:xfrm>
            <a:off x="556054" y="4979773"/>
            <a:ext cx="8308463" cy="1384995"/>
          </a:xfrm>
          <a:prstGeom prst="rect">
            <a:avLst/>
          </a:prstGeom>
          <a:noFill/>
        </p:spPr>
        <p:txBody>
          <a:bodyPr wrap="square" lIns="91440" tIns="45720" rIns="91440" bIns="45720" rtlCol="0" anchor="t">
            <a:spAutoFit/>
          </a:bodyPr>
          <a:lstStyle/>
          <a:p>
            <a:r>
              <a:rPr lang="en-GB" sz="2800" dirty="0">
                <a:solidFill>
                  <a:srgbClr val="B50B33"/>
                </a:solidFill>
                <a:latin typeface="Gill Sans MT"/>
              </a:rPr>
              <a:t>Teachers:                         Teaching  Assistants:</a:t>
            </a:r>
            <a:br>
              <a:rPr lang="en-GB" sz="2800" dirty="0">
                <a:latin typeface="Gill Sans MT"/>
              </a:rPr>
            </a:br>
            <a:r>
              <a:rPr lang="en-GB" sz="2800" dirty="0">
                <a:solidFill>
                  <a:srgbClr val="B50B33"/>
                </a:solidFill>
                <a:latin typeface="Gill Sans MT"/>
              </a:rPr>
              <a:t>1A Mrs Leppard</a:t>
            </a:r>
            <a:r>
              <a:rPr lang="en-GB" sz="2800" dirty="0">
                <a:solidFill>
                  <a:srgbClr val="B50B33"/>
                </a:solidFill>
                <a:latin typeface="Gill Sans MT"/>
                <a:cs typeface="Arial"/>
              </a:rPr>
              <a:t>, Mrs Fuller</a:t>
            </a:r>
            <a:r>
              <a:rPr lang="en-US" sz="2800" dirty="0">
                <a:solidFill>
                  <a:srgbClr val="292934"/>
                </a:solidFill>
                <a:latin typeface="Arial"/>
                <a:cs typeface="Arial"/>
              </a:rPr>
              <a:t>    </a:t>
            </a:r>
            <a:r>
              <a:rPr lang="en-US" sz="2800" dirty="0" err="1">
                <a:solidFill>
                  <a:srgbClr val="B50B33"/>
                </a:solidFill>
                <a:latin typeface="Arial"/>
                <a:cs typeface="Arial"/>
              </a:rPr>
              <a:t>Mrs</a:t>
            </a:r>
            <a:r>
              <a:rPr lang="en-US" sz="2800" dirty="0">
                <a:solidFill>
                  <a:srgbClr val="B50B33"/>
                </a:solidFill>
                <a:latin typeface="Arial"/>
                <a:cs typeface="Arial"/>
              </a:rPr>
              <a:t> Connelly</a:t>
            </a:r>
            <a:endParaRPr lang="en-US" sz="2800" dirty="0">
              <a:solidFill>
                <a:srgbClr val="B50B33"/>
              </a:solidFill>
              <a:cs typeface="Arial" panose="020B0604020202020204" pitchFamily="34" charset="0"/>
            </a:endParaRPr>
          </a:p>
          <a:p>
            <a:r>
              <a:rPr lang="en-GB" sz="2800" dirty="0">
                <a:solidFill>
                  <a:srgbClr val="B50B33"/>
                </a:solidFill>
                <a:latin typeface="Gill Sans MT"/>
              </a:rPr>
              <a:t>1B Mrs Lester                  Miss Coomber</a:t>
            </a:r>
            <a:endParaRPr lang="en-US" sz="2800" dirty="0">
              <a:cs typeface="Arial"/>
            </a:endParaRPr>
          </a:p>
        </p:txBody>
      </p:sp>
      <p:pic>
        <p:nvPicPr>
          <p:cNvPr id="4" name="Picture 4">
            <a:extLst>
              <a:ext uri="{FF2B5EF4-FFF2-40B4-BE49-F238E27FC236}">
                <a16:creationId xmlns:a16="http://schemas.microsoft.com/office/drawing/2014/main" id="{DE57EF3B-D694-DF66-5865-ABF67B398C40}"/>
              </a:ext>
            </a:extLst>
          </p:cNvPr>
          <p:cNvPicPr>
            <a:picLocks noChangeAspect="1"/>
          </p:cNvPicPr>
          <p:nvPr/>
        </p:nvPicPr>
        <p:blipFill rotWithShape="1">
          <a:blip r:embed="rId4"/>
          <a:srcRect t="15026" r="1156" b="22050"/>
          <a:stretch/>
        </p:blipFill>
        <p:spPr>
          <a:xfrm>
            <a:off x="6989786" y="2696199"/>
            <a:ext cx="1064581" cy="1757143"/>
          </a:xfrm>
          <a:prstGeom prst="rect">
            <a:avLst/>
          </a:prstGeom>
        </p:spPr>
      </p:pic>
      <p:pic>
        <p:nvPicPr>
          <p:cNvPr id="7" name="Picture 6" descr="A person with red hair smiling&#10;&#10;Description automatically generated">
            <a:extLst>
              <a:ext uri="{FF2B5EF4-FFF2-40B4-BE49-F238E27FC236}">
                <a16:creationId xmlns:a16="http://schemas.microsoft.com/office/drawing/2014/main" id="{8DF0FDEF-1BDE-FFE2-979E-84818FE6F3FA}"/>
              </a:ext>
            </a:extLst>
          </p:cNvPr>
          <p:cNvPicPr>
            <a:picLocks noChangeAspect="1"/>
          </p:cNvPicPr>
          <p:nvPr/>
        </p:nvPicPr>
        <p:blipFill rotWithShape="1">
          <a:blip r:embed="rId5"/>
          <a:srcRect t="266" r="-1198" b="12245"/>
          <a:stretch/>
        </p:blipFill>
        <p:spPr>
          <a:xfrm>
            <a:off x="4753365" y="2701768"/>
            <a:ext cx="1620868" cy="1645275"/>
          </a:xfrm>
          <a:prstGeom prst="rect">
            <a:avLst/>
          </a:prstGeom>
        </p:spPr>
      </p:pic>
      <p:pic>
        <p:nvPicPr>
          <p:cNvPr id="9" name="Picture 8" descr="A person smiling for the camera&#10;&#10;Description automatically generated">
            <a:extLst>
              <a:ext uri="{FF2B5EF4-FFF2-40B4-BE49-F238E27FC236}">
                <a16:creationId xmlns:a16="http://schemas.microsoft.com/office/drawing/2014/main" id="{7FAE706F-9DA9-B8CD-096D-ABAB7239F422}"/>
              </a:ext>
            </a:extLst>
          </p:cNvPr>
          <p:cNvPicPr>
            <a:picLocks noChangeAspect="1"/>
          </p:cNvPicPr>
          <p:nvPr/>
        </p:nvPicPr>
        <p:blipFill>
          <a:blip r:embed="rId6"/>
          <a:stretch>
            <a:fillRect/>
          </a:stretch>
        </p:blipFill>
        <p:spPr>
          <a:xfrm>
            <a:off x="2580886" y="2700967"/>
            <a:ext cx="1740703" cy="1767388"/>
          </a:xfrm>
          <a:prstGeom prst="rect">
            <a:avLst/>
          </a:prstGeom>
        </p:spPr>
      </p:pic>
      <p:pic>
        <p:nvPicPr>
          <p:cNvPr id="10" name="Picture 9" descr="A person smiling for a picture&#10;&#10;Description automatically generated">
            <a:extLst>
              <a:ext uri="{FF2B5EF4-FFF2-40B4-BE49-F238E27FC236}">
                <a16:creationId xmlns:a16="http://schemas.microsoft.com/office/drawing/2014/main" id="{99CB3B9E-4BA9-F250-FD54-B1E51183DD63}"/>
              </a:ext>
            </a:extLst>
          </p:cNvPr>
          <p:cNvPicPr>
            <a:picLocks noChangeAspect="1"/>
          </p:cNvPicPr>
          <p:nvPr/>
        </p:nvPicPr>
        <p:blipFill>
          <a:blip r:embed="rId7"/>
          <a:stretch>
            <a:fillRect/>
          </a:stretch>
        </p:blipFill>
        <p:spPr>
          <a:xfrm>
            <a:off x="696012" y="2725077"/>
            <a:ext cx="1534414" cy="1692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90B2-A4DB-9F8F-CEFE-2DC7B5231A00}"/>
              </a:ext>
            </a:extLst>
          </p:cNvPr>
          <p:cNvSpPr>
            <a:spLocks noGrp="1"/>
          </p:cNvSpPr>
          <p:nvPr>
            <p:ph type="title"/>
          </p:nvPr>
        </p:nvSpPr>
        <p:spPr>
          <a:xfrm>
            <a:off x="457200" y="533400"/>
            <a:ext cx="7141778" cy="990600"/>
          </a:xfrm>
        </p:spPr>
        <p:txBody>
          <a:bodyPr>
            <a:normAutofit/>
          </a:bodyPr>
          <a:lstStyle/>
          <a:p>
            <a:pPr eaLnBrk="1" fontAlgn="auto" hangingPunct="1">
              <a:spcAft>
                <a:spcPts val="0"/>
              </a:spcAft>
              <a:defRPr/>
            </a:pPr>
            <a:r>
              <a:rPr lang="en-GB" sz="4800" b="1" u="sng">
                <a:solidFill>
                  <a:srgbClr val="B50B33"/>
                </a:solidFill>
                <a:latin typeface="Gill Sans MT"/>
              </a:rPr>
              <a:t>Cross-Curricular Topics</a:t>
            </a:r>
            <a:r>
              <a:rPr lang="en-GB" sz="4800" u="sng">
                <a:solidFill>
                  <a:schemeClr val="tx2">
                    <a:lumMod val="75000"/>
                  </a:schemeClr>
                </a:solidFill>
                <a:latin typeface="Gill Sans MT"/>
              </a:rPr>
              <a:t>:</a:t>
            </a:r>
          </a:p>
        </p:txBody>
      </p:sp>
      <p:sp>
        <p:nvSpPr>
          <p:cNvPr id="3" name="Content Placeholder 2">
            <a:extLst>
              <a:ext uri="{FF2B5EF4-FFF2-40B4-BE49-F238E27FC236}">
                <a16:creationId xmlns:a16="http://schemas.microsoft.com/office/drawing/2014/main" id="{495C0AC4-A8D0-98A1-D825-50596C566286}"/>
              </a:ext>
            </a:extLst>
          </p:cNvPr>
          <p:cNvSpPr>
            <a:spLocks noGrp="1"/>
          </p:cNvSpPr>
          <p:nvPr>
            <p:ph idx="1"/>
          </p:nvPr>
        </p:nvSpPr>
        <p:spPr/>
        <p:txBody>
          <a:bodyPr rtlCol="0">
            <a:normAutofit lnSpcReduction="10000"/>
          </a:bodyPr>
          <a:lstStyle/>
          <a:p>
            <a:pPr marL="0" indent="0" eaLnBrk="1" fontAlgn="auto" hangingPunct="1">
              <a:spcAft>
                <a:spcPts val="0"/>
              </a:spcAft>
              <a:buFont typeface="Arial" charset="0"/>
              <a:buNone/>
              <a:defRPr/>
            </a:pPr>
            <a:r>
              <a:rPr lang="en-GB" sz="3600" b="1" u="sng" dirty="0">
                <a:solidFill>
                  <a:srgbClr val="B50B33"/>
                </a:solidFill>
                <a:latin typeface="Gill Sans MT"/>
              </a:rPr>
              <a:t>Autumn Term:</a:t>
            </a:r>
          </a:p>
          <a:p>
            <a:pPr marL="182245" indent="-182245" eaLnBrk="1" fontAlgn="auto" hangingPunct="1">
              <a:spcAft>
                <a:spcPts val="0"/>
              </a:spcAft>
              <a:buFont typeface="Arial" charset="0"/>
              <a:buChar char="•"/>
              <a:defRPr/>
            </a:pPr>
            <a:r>
              <a:rPr lang="en-GB" sz="2800" dirty="0">
                <a:solidFill>
                  <a:srgbClr val="B50B33"/>
                </a:solidFill>
                <a:latin typeface="Gill Sans MT"/>
              </a:rPr>
              <a:t>Ourselves</a:t>
            </a:r>
          </a:p>
          <a:p>
            <a:pPr marL="182245" indent="-182245" eaLnBrk="1" fontAlgn="auto" hangingPunct="1">
              <a:spcAft>
                <a:spcPts val="0"/>
              </a:spcAft>
              <a:buFont typeface="Arial" charset="0"/>
              <a:buChar char="•"/>
              <a:defRPr/>
            </a:pPr>
            <a:r>
              <a:rPr lang="en-GB" sz="2800" dirty="0">
                <a:solidFill>
                  <a:srgbClr val="B50B33"/>
                </a:solidFill>
                <a:latin typeface="Gill Sans MT"/>
              </a:rPr>
              <a:t>Amazing Animals</a:t>
            </a:r>
          </a:p>
          <a:p>
            <a:pPr marL="0" indent="0" fontAlgn="auto">
              <a:spcBef>
                <a:spcPts val="0"/>
              </a:spcBef>
              <a:spcAft>
                <a:spcPts val="0"/>
              </a:spcAft>
              <a:buFont typeface="Arial" charset="0"/>
              <a:buNone/>
              <a:defRPr/>
            </a:pPr>
            <a:endParaRPr lang="en-GB" sz="3600" b="1" u="sng">
              <a:solidFill>
                <a:srgbClr val="B50B33"/>
              </a:solidFill>
              <a:latin typeface="Gill Sans MT" pitchFamily="34" charset="0"/>
            </a:endParaRPr>
          </a:p>
          <a:p>
            <a:pPr marL="0" indent="0" fontAlgn="auto">
              <a:spcBef>
                <a:spcPts val="0"/>
              </a:spcBef>
              <a:spcAft>
                <a:spcPts val="0"/>
              </a:spcAft>
              <a:buFont typeface="Arial" charset="0"/>
              <a:buNone/>
              <a:defRPr/>
            </a:pPr>
            <a:r>
              <a:rPr lang="en-GB" sz="3600" b="1" u="sng" dirty="0">
                <a:solidFill>
                  <a:srgbClr val="B50B33"/>
                </a:solidFill>
                <a:latin typeface="Gill Sans MT"/>
              </a:rPr>
              <a:t>Spring Term:</a:t>
            </a:r>
          </a:p>
          <a:p>
            <a:pPr marL="182245" indent="-182245" fontAlgn="auto">
              <a:spcBef>
                <a:spcPts val="0"/>
              </a:spcBef>
              <a:spcAft>
                <a:spcPts val="0"/>
              </a:spcAft>
              <a:buFont typeface="Arial" charset="0"/>
              <a:buChar char="•"/>
              <a:defRPr/>
            </a:pPr>
            <a:r>
              <a:rPr lang="en-GB" sz="2800" dirty="0">
                <a:solidFill>
                  <a:srgbClr val="B50B33"/>
                </a:solidFill>
                <a:latin typeface="Gill Sans MT"/>
              </a:rPr>
              <a:t>World Explorers</a:t>
            </a:r>
          </a:p>
          <a:p>
            <a:pPr marL="182245" indent="-182245">
              <a:spcBef>
                <a:spcPts val="0"/>
              </a:spcBef>
              <a:spcAft>
                <a:spcPts val="0"/>
              </a:spcAft>
              <a:buFont typeface="Arial" charset="0"/>
              <a:buChar char="•"/>
              <a:defRPr/>
            </a:pPr>
            <a:r>
              <a:rPr lang="en-GB" sz="2800" dirty="0">
                <a:solidFill>
                  <a:srgbClr val="B50B33"/>
                </a:solidFill>
                <a:latin typeface="Gill Sans MT"/>
              </a:rPr>
              <a:t>Step Back in Time</a:t>
            </a:r>
          </a:p>
          <a:p>
            <a:pPr marL="0" indent="0" fontAlgn="auto">
              <a:spcBef>
                <a:spcPts val="0"/>
              </a:spcBef>
              <a:spcAft>
                <a:spcPts val="0"/>
              </a:spcAft>
              <a:buFont typeface="Arial" panose="020B0604020202020204" pitchFamily="34" charset="0"/>
              <a:buNone/>
              <a:defRPr/>
            </a:pPr>
            <a:endParaRPr lang="en-GB" sz="3600" b="1" u="sng" dirty="0">
              <a:solidFill>
                <a:srgbClr val="B50B33"/>
              </a:solidFill>
              <a:latin typeface="Gill Sans MT"/>
            </a:endParaRPr>
          </a:p>
          <a:p>
            <a:pPr marL="0" indent="0">
              <a:spcBef>
                <a:spcPts val="0"/>
              </a:spcBef>
              <a:spcAft>
                <a:spcPts val="0"/>
              </a:spcAft>
              <a:buFont typeface="Arial" charset="0"/>
              <a:buNone/>
              <a:defRPr/>
            </a:pPr>
            <a:r>
              <a:rPr lang="en-GB" sz="3600" b="1" u="sng" dirty="0">
                <a:solidFill>
                  <a:srgbClr val="B50B33"/>
                </a:solidFill>
                <a:latin typeface="Gill Sans MT"/>
              </a:rPr>
              <a:t>Summer Term:</a:t>
            </a:r>
            <a:endParaRPr lang="en-GB" dirty="0">
              <a:latin typeface="Gill Sans MT"/>
            </a:endParaRPr>
          </a:p>
          <a:p>
            <a:pPr marL="182245" indent="-182245" fontAlgn="auto">
              <a:spcBef>
                <a:spcPts val="0"/>
              </a:spcBef>
              <a:spcAft>
                <a:spcPts val="0"/>
              </a:spcAft>
              <a:buFont typeface="Arial" charset="0"/>
              <a:buChar char="•"/>
              <a:defRPr/>
            </a:pPr>
            <a:r>
              <a:rPr lang="en-GB" sz="2800" dirty="0">
                <a:solidFill>
                  <a:srgbClr val="B50B33"/>
                </a:solidFill>
                <a:latin typeface="Gill Sans MT"/>
              </a:rPr>
              <a:t>Nature Detectives</a:t>
            </a:r>
          </a:p>
          <a:p>
            <a:pPr marL="0" indent="0" eaLnBrk="1" fontAlgn="auto" hangingPunct="1">
              <a:spcAft>
                <a:spcPts val="0"/>
              </a:spcAft>
              <a:buFont typeface="Arial" panose="020B0604020202020204" pitchFamily="34" charset="0"/>
              <a:buNone/>
              <a:defRPr/>
            </a:pPr>
            <a:endParaRPr lang="en-GB" sz="3200">
              <a:solidFill>
                <a:srgbClr val="B50B33"/>
              </a:solidFill>
              <a:latin typeface="Gill Sans MT" pitchFamily="34" charset="0"/>
            </a:endParaRPr>
          </a:p>
          <a:p>
            <a:pPr marL="0" indent="0" eaLnBrk="1" fontAlgn="auto" hangingPunct="1">
              <a:spcAft>
                <a:spcPts val="0"/>
              </a:spcAft>
              <a:buFont typeface="Arial" panose="020B0604020202020204" pitchFamily="34" charset="0"/>
              <a:buNone/>
              <a:defRPr/>
            </a:pPr>
            <a:endParaRPr lang="en-GB" sz="3200">
              <a:solidFill>
                <a:srgbClr val="B50B33"/>
              </a:solidFill>
              <a:latin typeface="Gill Sans MT" pitchFamily="34" charset="0"/>
            </a:endParaRPr>
          </a:p>
          <a:p>
            <a:pPr marL="182880" indent="-182880" eaLnBrk="1" fontAlgn="auto" hangingPunct="1">
              <a:spcAft>
                <a:spcPts val="0"/>
              </a:spcAft>
              <a:defRPr/>
            </a:pPr>
            <a:endParaRPr lang="en-GB" sz="3200">
              <a:solidFill>
                <a:srgbClr val="B50B33"/>
              </a:solidFill>
              <a:latin typeface="Gill Sans MT" pitchFamily="34" charset="0"/>
            </a:endParaRPr>
          </a:p>
          <a:p>
            <a:pPr marL="182880" indent="-182880" eaLnBrk="1" fontAlgn="auto" hangingPunct="1">
              <a:spcAft>
                <a:spcPts val="0"/>
              </a:spcAft>
              <a:defRPr/>
            </a:pPr>
            <a:endParaRPr lang="en-GB" sz="3200">
              <a:solidFill>
                <a:srgbClr val="B50B33"/>
              </a:solidFill>
              <a:latin typeface="Gill Sans MT" pitchFamily="34" charset="0"/>
            </a:endParaRPr>
          </a:p>
        </p:txBody>
      </p:sp>
      <p:pic>
        <p:nvPicPr>
          <p:cNvPr id="28676" name="Picture 2">
            <a:extLst>
              <a:ext uri="{FF2B5EF4-FFF2-40B4-BE49-F238E27FC236}">
                <a16:creationId xmlns:a16="http://schemas.microsoft.com/office/drawing/2014/main" id="{CF3BE85E-BC73-79F9-8309-1D9D0926F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5157788"/>
            <a:ext cx="102076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6" descr="Related image">
            <a:hlinkClick r:id="rId4"/>
            <a:extLst>
              <a:ext uri="{FF2B5EF4-FFF2-40B4-BE49-F238E27FC236}">
                <a16:creationId xmlns:a16="http://schemas.microsoft.com/office/drawing/2014/main" id="{423D710A-BFA8-F923-BE30-E9D0429C8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825" y="1844675"/>
            <a:ext cx="17637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Related image">
            <a:hlinkClick r:id="rId6"/>
            <a:extLst>
              <a:ext uri="{FF2B5EF4-FFF2-40B4-BE49-F238E27FC236}">
                <a16:creationId xmlns:a16="http://schemas.microsoft.com/office/drawing/2014/main" id="{46076172-9298-19CD-C33C-6ACB25D029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013" y="1809750"/>
            <a:ext cx="2640012"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a:extLst>
              <a:ext uri="{FF2B5EF4-FFF2-40B4-BE49-F238E27FC236}">
                <a16:creationId xmlns:a16="http://schemas.microsoft.com/office/drawing/2014/main" id="{8F06D5AB-34FD-16A0-0A8F-4270481B0C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363" y="3367088"/>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a:extLst>
              <a:ext uri="{FF2B5EF4-FFF2-40B4-BE49-F238E27FC236}">
                <a16:creationId xmlns:a16="http://schemas.microsoft.com/office/drawing/2014/main" id="{A3159BA5-22DC-4F60-5201-75582E79FB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413" y="5348288"/>
            <a:ext cx="3267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ADEE-08DE-92AD-829E-FAA96BC755B9}"/>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Homework</a:t>
            </a:r>
            <a:r>
              <a:rPr lang="en-GB">
                <a:solidFill>
                  <a:srgbClr val="B50B33"/>
                </a:solidFill>
                <a:latin typeface="Gill Sans MT" pitchFamily="34" charset="0"/>
              </a:rPr>
              <a:t>:</a:t>
            </a:r>
          </a:p>
        </p:txBody>
      </p:sp>
      <p:sp>
        <p:nvSpPr>
          <p:cNvPr id="3" name="Content Placeholder 2">
            <a:extLst>
              <a:ext uri="{FF2B5EF4-FFF2-40B4-BE49-F238E27FC236}">
                <a16:creationId xmlns:a16="http://schemas.microsoft.com/office/drawing/2014/main" id="{8074DA90-7666-D0B6-7E21-FE84F0E8E7FD}"/>
              </a:ext>
            </a:extLst>
          </p:cNvPr>
          <p:cNvSpPr>
            <a:spLocks noGrp="1"/>
          </p:cNvSpPr>
          <p:nvPr>
            <p:ph idx="1"/>
          </p:nvPr>
        </p:nvSpPr>
        <p:spPr>
          <a:xfrm>
            <a:off x="334963" y="1760538"/>
            <a:ext cx="8474075" cy="5380037"/>
          </a:xfrm>
        </p:spPr>
        <p:txBody>
          <a:bodyPr rtlCol="0">
            <a:normAutofit fontScale="25000" lnSpcReduction="20000"/>
          </a:bodyPr>
          <a:lstStyle/>
          <a:p>
            <a:pPr marL="0" indent="0" eaLnBrk="1" fontAlgn="auto" hangingPunct="1">
              <a:spcAft>
                <a:spcPts val="0"/>
              </a:spcAft>
              <a:buNone/>
              <a:defRPr/>
            </a:pPr>
            <a:r>
              <a:rPr lang="en-GB" sz="9600" dirty="0">
                <a:solidFill>
                  <a:srgbClr val="B50B33"/>
                </a:solidFill>
                <a:latin typeface="Gill Sans MT"/>
              </a:rPr>
              <a:t>Each Friday we will post a </a:t>
            </a:r>
            <a:r>
              <a:rPr lang="en-GB" sz="9600" dirty="0" err="1">
                <a:solidFill>
                  <a:srgbClr val="B50B33"/>
                </a:solidFill>
                <a:latin typeface="Gill Sans MT"/>
              </a:rPr>
              <a:t>Homelink</a:t>
            </a:r>
            <a:r>
              <a:rPr lang="en-GB" sz="9600" dirty="0">
                <a:solidFill>
                  <a:srgbClr val="B50B33"/>
                </a:solidFill>
                <a:latin typeface="Gill Sans MT"/>
              </a:rPr>
              <a:t> letter about the work we have covered in class on the Y1 section of our learning platform, Firefly.  It will provide you with details of homework activities and any important dates and information. </a:t>
            </a:r>
            <a:endParaRPr lang="en-GB" sz="9600" dirty="0">
              <a:solidFill>
                <a:srgbClr val="B50B33"/>
              </a:solidFill>
              <a:latin typeface="Gill Sans MT" pitchFamily="34" charset="0"/>
            </a:endParaRPr>
          </a:p>
          <a:p>
            <a:pPr marL="0" indent="0" eaLnBrk="1" fontAlgn="auto" hangingPunct="1">
              <a:spcAft>
                <a:spcPts val="0"/>
              </a:spcAft>
              <a:buFont typeface="Arial" panose="020B0604020202020204" pitchFamily="34" charset="0"/>
              <a:buNone/>
              <a:defRPr/>
            </a:pPr>
            <a:endParaRPr lang="en-GB" sz="9600">
              <a:solidFill>
                <a:srgbClr val="B50B33"/>
              </a:solidFill>
              <a:latin typeface="Gill Sans MT" pitchFamily="34" charset="0"/>
            </a:endParaRPr>
          </a:p>
          <a:p>
            <a:pPr marL="0" indent="0" eaLnBrk="1" fontAlgn="auto" hangingPunct="1">
              <a:spcAft>
                <a:spcPts val="0"/>
              </a:spcAft>
              <a:buNone/>
              <a:defRPr/>
            </a:pPr>
            <a:r>
              <a:rPr lang="en-GB" sz="9600" b="1" u="sng" dirty="0">
                <a:solidFill>
                  <a:srgbClr val="B50B33"/>
                </a:solidFill>
                <a:latin typeface="Gill Sans MT"/>
              </a:rPr>
              <a:t>Reading </a:t>
            </a:r>
          </a:p>
          <a:p>
            <a:pPr marL="0" indent="0" eaLnBrk="1" fontAlgn="auto" hangingPunct="1">
              <a:spcAft>
                <a:spcPts val="0"/>
              </a:spcAft>
              <a:buNone/>
              <a:defRPr/>
            </a:pPr>
            <a:r>
              <a:rPr lang="en-GB" sz="9600" dirty="0">
                <a:solidFill>
                  <a:srgbClr val="B50B33"/>
                </a:solidFill>
                <a:latin typeface="Gill Sans MT"/>
              </a:rPr>
              <a:t>Children will read daily at home. Home reading books will be made up of graded decodable books and a class book to share with an adult, to develop their love of reading. Decodable books will be changed on a Monday, Wednesday and Friday (if required). Each book should be read twice. Class books can be changed as and when children have finished reading them. Please write in your child’s reading diary as reading lottery tickets will be give out for every 10 reads.</a:t>
            </a:r>
            <a:endParaRPr lang="en-GB">
              <a:cs typeface="Arial"/>
            </a:endParaRPr>
          </a:p>
          <a:p>
            <a:pPr marL="0" indent="0" eaLnBrk="1" fontAlgn="auto" hangingPunct="1">
              <a:spcAft>
                <a:spcPts val="0"/>
              </a:spcAft>
              <a:buNone/>
              <a:defRPr/>
            </a:pPr>
            <a:r>
              <a:rPr lang="en-GB" sz="9600" b="1" dirty="0">
                <a:solidFill>
                  <a:srgbClr val="B50B33"/>
                </a:solidFill>
                <a:latin typeface="Gill Sans MT"/>
              </a:rPr>
              <a:t>Please carry drinks separately to avoid spillages. </a:t>
            </a:r>
            <a:endParaRPr lang="en-GB" sz="9600" b="1" dirty="0">
              <a:solidFill>
                <a:srgbClr val="B50B33"/>
              </a:solidFill>
              <a:latin typeface="Gill Sans MT" pitchFamily="34" charset="0"/>
            </a:endParaRPr>
          </a:p>
          <a:p>
            <a:pPr marL="0" indent="0" eaLnBrk="1" fontAlgn="auto" hangingPunct="1">
              <a:spcAft>
                <a:spcPts val="0"/>
              </a:spcAft>
              <a:buFont typeface="Arial" panose="020B0604020202020204" pitchFamily="34" charset="0"/>
              <a:buNone/>
              <a:defRPr/>
            </a:pPr>
            <a:endParaRPr lang="en-GB" sz="9600">
              <a:solidFill>
                <a:srgbClr val="B50B33"/>
              </a:solidFill>
              <a:latin typeface="Gill Sans MT" pitchFamily="34" charset="0"/>
            </a:endParaRPr>
          </a:p>
          <a:p>
            <a:pPr marL="182880" indent="-182880" eaLnBrk="1" fontAlgn="auto" hangingPunct="1">
              <a:spcAft>
                <a:spcPts val="0"/>
              </a:spcAft>
              <a:defRPr/>
            </a:pPr>
            <a:endParaRPr lang="en-GB" sz="9600">
              <a:solidFill>
                <a:srgbClr val="B50B33"/>
              </a:solidFill>
              <a:latin typeface="Gill Sans MT" pitchFamily="34" charset="0"/>
            </a:endParaRPr>
          </a:p>
          <a:p>
            <a:pPr marL="182880" indent="-182880" eaLnBrk="1" fontAlgn="auto" hangingPunct="1">
              <a:spcAft>
                <a:spcPts val="0"/>
              </a:spcAft>
              <a:defRPr/>
            </a:pPr>
            <a:endParaRPr lang="en-GB" sz="3200">
              <a:solidFill>
                <a:srgbClr val="C00000"/>
              </a:solidFill>
              <a:latin typeface="Gill Sans MT" pitchFamily="34" charset="0"/>
            </a:endParaRPr>
          </a:p>
        </p:txBody>
      </p:sp>
      <p:pic>
        <p:nvPicPr>
          <p:cNvPr id="32772" name="Picture 2">
            <a:extLst>
              <a:ext uri="{FF2B5EF4-FFF2-40B4-BE49-F238E27FC236}">
                <a16:creationId xmlns:a16="http://schemas.microsoft.com/office/drawing/2014/main" id="{877386DB-FE08-5F95-C3BE-E239B584B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38" y="5876925"/>
            <a:ext cx="773112"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6" descr="Related image">
            <a:hlinkClick r:id="rId4"/>
            <a:extLst>
              <a:ext uri="{FF2B5EF4-FFF2-40B4-BE49-F238E27FC236}">
                <a16:creationId xmlns:a16="http://schemas.microsoft.com/office/drawing/2014/main" id="{2C925AA3-19D3-61D9-C182-C7F56A029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509588"/>
            <a:ext cx="1228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C3D0-F9BA-680F-E9E9-1488D2D1A56F}"/>
              </a:ext>
            </a:extLst>
          </p:cNvPr>
          <p:cNvSpPr>
            <a:spLocks noGrp="1"/>
          </p:cNvSpPr>
          <p:nvPr>
            <p:ph idx="1"/>
          </p:nvPr>
        </p:nvSpPr>
        <p:spPr>
          <a:xfrm>
            <a:off x="282063" y="595467"/>
            <a:ext cx="8229600" cy="5162549"/>
          </a:xfrm>
        </p:spPr>
        <p:txBody>
          <a:bodyPr/>
          <a:lstStyle/>
          <a:p>
            <a:pPr marL="0" indent="0" eaLnBrk="1" fontAlgn="auto" hangingPunct="1">
              <a:spcAft>
                <a:spcPts val="0"/>
              </a:spcAft>
              <a:buClr>
                <a:srgbClr val="93A299"/>
              </a:buClr>
              <a:buNone/>
              <a:defRPr/>
            </a:pPr>
            <a:r>
              <a:rPr lang="en-GB" b="1" u="sng" dirty="0">
                <a:solidFill>
                  <a:srgbClr val="B50B33"/>
                </a:solidFill>
                <a:latin typeface="Gill Sans MT"/>
              </a:rPr>
              <a:t>Phonic Homework</a:t>
            </a:r>
          </a:p>
          <a:p>
            <a:pPr marL="0" indent="0">
              <a:spcAft>
                <a:spcPts val="0"/>
              </a:spcAft>
              <a:buNone/>
              <a:defRPr/>
            </a:pPr>
            <a:r>
              <a:rPr lang="en-GB" dirty="0">
                <a:solidFill>
                  <a:srgbClr val="B50B33"/>
                </a:solidFill>
                <a:latin typeface="Gill Sans MT"/>
              </a:rPr>
              <a:t>Each week we will send home a sheet for your child to recap their phonic sounds learnt.</a:t>
            </a:r>
          </a:p>
          <a:p>
            <a:pPr marL="0" indent="0">
              <a:spcAft>
                <a:spcPts val="0"/>
              </a:spcAft>
              <a:buFont typeface="Arial" panose="020B0604020202020204" pitchFamily="34" charset="0"/>
              <a:buNone/>
              <a:defRPr/>
            </a:pPr>
            <a:r>
              <a:rPr lang="en-GB" b="1" u="sng" dirty="0">
                <a:solidFill>
                  <a:srgbClr val="B50B33"/>
                </a:solidFill>
                <a:latin typeface="Gill Sans MT"/>
              </a:rPr>
              <a:t>Spellings</a:t>
            </a:r>
            <a:endParaRPr lang="en-GB">
              <a:cs typeface="Arial"/>
            </a:endParaRPr>
          </a:p>
          <a:p>
            <a:pPr marL="0" indent="0" eaLnBrk="1" fontAlgn="auto" hangingPunct="1">
              <a:spcAft>
                <a:spcPts val="0"/>
              </a:spcAft>
              <a:buClr>
                <a:srgbClr val="93A299"/>
              </a:buClr>
              <a:buNone/>
              <a:defRPr/>
            </a:pPr>
            <a:r>
              <a:rPr lang="en-GB" dirty="0">
                <a:solidFill>
                  <a:srgbClr val="B50B33"/>
                </a:solidFill>
                <a:latin typeface="Gill Sans MT"/>
              </a:rPr>
              <a:t>Every week, when the children are ready, they will be given some spellings to learn based on work covered in class.  A paper copy will be sent home on a Friday and tested the following Thursday.  We will send home the spelling test book so that you can monitor the children’s progress.</a:t>
            </a:r>
            <a:endParaRPr lang="en-GB" dirty="0">
              <a:solidFill>
                <a:srgbClr val="B50B33"/>
              </a:solidFill>
              <a:latin typeface="Gill Sans MT" pitchFamily="34" charset="0"/>
            </a:endParaRPr>
          </a:p>
          <a:p>
            <a:pPr marL="0" indent="0">
              <a:spcAft>
                <a:spcPts val="0"/>
              </a:spcAft>
              <a:buNone/>
              <a:defRPr/>
            </a:pPr>
            <a:endParaRPr lang="en-GB" dirty="0">
              <a:solidFill>
                <a:srgbClr val="B50B33"/>
              </a:solidFill>
              <a:latin typeface="Gill Sans MT"/>
            </a:endParaRPr>
          </a:p>
          <a:p>
            <a:pPr marL="0" indent="0">
              <a:spcAft>
                <a:spcPts val="0"/>
              </a:spcAft>
              <a:buNone/>
              <a:defRPr/>
            </a:pPr>
            <a:r>
              <a:rPr lang="en-GB" dirty="0">
                <a:solidFill>
                  <a:srgbClr val="B50B33"/>
                </a:solidFill>
                <a:latin typeface="Gill Sans MT"/>
              </a:rPr>
              <a:t>Other homework will be set from time to time. </a:t>
            </a:r>
          </a:p>
          <a:p>
            <a:pPr marL="0" indent="0">
              <a:spcAft>
                <a:spcPts val="0"/>
              </a:spcAft>
              <a:buNone/>
              <a:defRPr/>
            </a:pPr>
            <a:endParaRPr lang="en-GB" dirty="0">
              <a:solidFill>
                <a:srgbClr val="B50B33"/>
              </a:solidFill>
              <a:latin typeface="Gill Sans MT"/>
            </a:endParaRPr>
          </a:p>
          <a:p>
            <a:pPr marL="0" indent="0">
              <a:spcAft>
                <a:spcPts val="0"/>
              </a:spcAft>
              <a:buNone/>
              <a:defRPr/>
            </a:pPr>
            <a:endParaRPr lang="en-GB" dirty="0">
              <a:solidFill>
                <a:srgbClr val="B50B33"/>
              </a:solidFill>
              <a:latin typeface="Gill Sans MT"/>
            </a:endParaRPr>
          </a:p>
          <a:p>
            <a:pPr marL="0" indent="0" eaLnBrk="1" fontAlgn="auto" hangingPunct="1">
              <a:spcAft>
                <a:spcPts val="0"/>
              </a:spcAft>
              <a:buNone/>
              <a:defRPr/>
            </a:pPr>
            <a:endParaRPr lang="en-GB" dirty="0">
              <a:solidFill>
                <a:srgbClr val="B50B33"/>
              </a:solidFill>
              <a:latin typeface="Gill Sans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91C7-37ED-1D63-1ED8-E8A5B8F98D20}"/>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E2AFE874-C058-26BA-4BCC-FEF47CBB7305}"/>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GB" b="1" u="sng" dirty="0">
                <a:solidFill>
                  <a:srgbClr val="B50B33"/>
                </a:solidFill>
                <a:latin typeface="Gill Sans MT" pitchFamily="34" charset="0"/>
              </a:rPr>
              <a:t>Maths Homework </a:t>
            </a:r>
          </a:p>
          <a:p>
            <a:pPr marL="0" indent="0" eaLnBrk="1" fontAlgn="auto" hangingPunct="1">
              <a:spcAft>
                <a:spcPts val="0"/>
              </a:spcAft>
              <a:buNone/>
              <a:defRPr/>
            </a:pPr>
            <a:r>
              <a:rPr lang="en-GB" dirty="0">
                <a:solidFill>
                  <a:srgbClr val="B50B33"/>
                </a:solidFill>
                <a:latin typeface="Gill Sans MT"/>
              </a:rPr>
              <a:t>Once a fortnight we will set Maths activities. We would also like the children to use their Mathletics account to practise Mathematics and earn certificates, which are presented every Monday.  These can be completed on a PC, laptop or iPad.  Details of how to log on can be found in the back of the reading diary.</a:t>
            </a:r>
          </a:p>
          <a:p>
            <a:pPr marL="0" indent="0" eaLnBrk="1" fontAlgn="auto" hangingPunct="1">
              <a:spcAft>
                <a:spcPts val="0"/>
              </a:spcAft>
              <a:buNone/>
              <a:defRPr/>
            </a:pPr>
            <a:r>
              <a:rPr lang="en-GB" dirty="0">
                <a:solidFill>
                  <a:srgbClr val="B50B33"/>
                </a:solidFill>
                <a:latin typeface="Gill Sans MT"/>
              </a:rPr>
              <a:t>Children can also access </a:t>
            </a:r>
            <a:r>
              <a:rPr lang="en-GB" dirty="0" err="1">
                <a:solidFill>
                  <a:srgbClr val="B50B33"/>
                </a:solidFill>
                <a:latin typeface="Gill Sans MT"/>
              </a:rPr>
              <a:t>Numbots</a:t>
            </a:r>
            <a:r>
              <a:rPr lang="en-GB" dirty="0">
                <a:solidFill>
                  <a:srgbClr val="B50B33"/>
                </a:solidFill>
                <a:latin typeface="Gill Sans MT"/>
              </a:rPr>
              <a:t> (a login will be sent home in September)</a:t>
            </a:r>
            <a:endParaRPr lang="en-GB" dirty="0">
              <a:solidFill>
                <a:srgbClr val="B50B33"/>
              </a:solidFill>
              <a:latin typeface="Gill Sans MT" pitchFamily="34" charset="0"/>
            </a:endParaRPr>
          </a:p>
          <a:p>
            <a:pPr marL="0" indent="0" eaLnBrk="1" fontAlgn="auto" hangingPunct="1">
              <a:spcAft>
                <a:spcPts val="0"/>
              </a:spcAft>
              <a:buNone/>
              <a:defRPr/>
            </a:pPr>
            <a:r>
              <a:rPr lang="en-GB" b="1" dirty="0">
                <a:solidFill>
                  <a:srgbClr val="B50B33"/>
                </a:solidFill>
                <a:latin typeface="Gill Sans MT"/>
              </a:rPr>
              <a:t>In all homework activities, please ensure that the children use their neatest handwriting and always write in pencil.</a:t>
            </a:r>
          </a:p>
          <a:p>
            <a:pPr marL="182245" indent="-182245">
              <a:defRPr/>
            </a:pPr>
            <a:endParaRPr lang="en-GB" dirty="0">
              <a:cs typeface="Arial"/>
            </a:endParaRPr>
          </a:p>
        </p:txBody>
      </p:sp>
      <p:pic>
        <p:nvPicPr>
          <p:cNvPr id="5" name="Picture 4">
            <a:extLst>
              <a:ext uri="{FF2B5EF4-FFF2-40B4-BE49-F238E27FC236}">
                <a16:creationId xmlns:a16="http://schemas.microsoft.com/office/drawing/2014/main" id="{9F069F73-6AAE-3E0D-B376-3E1D70A55A19}"/>
              </a:ext>
            </a:extLst>
          </p:cNvPr>
          <p:cNvPicPr>
            <a:picLocks noChangeAspect="1"/>
          </p:cNvPicPr>
          <p:nvPr/>
        </p:nvPicPr>
        <p:blipFill rotWithShape="1">
          <a:blip r:embed="rId3"/>
          <a:srcRect l="15666" t="38729" r="13664" b="18451"/>
          <a:stretch/>
        </p:blipFill>
        <p:spPr>
          <a:xfrm>
            <a:off x="5161936" y="481129"/>
            <a:ext cx="1995948" cy="1209368"/>
          </a:xfrm>
          <a:prstGeom prst="rect">
            <a:avLst/>
          </a:prstGeom>
        </p:spPr>
      </p:pic>
      <p:pic>
        <p:nvPicPr>
          <p:cNvPr id="6" name="Picture 5">
            <a:extLst>
              <a:ext uri="{FF2B5EF4-FFF2-40B4-BE49-F238E27FC236}">
                <a16:creationId xmlns:a16="http://schemas.microsoft.com/office/drawing/2014/main" id="{B6AC82AD-B7BD-C804-2E31-4B0EAED5AB10}"/>
              </a:ext>
            </a:extLst>
          </p:cNvPr>
          <p:cNvPicPr>
            <a:picLocks noChangeAspect="1"/>
          </p:cNvPicPr>
          <p:nvPr/>
        </p:nvPicPr>
        <p:blipFill>
          <a:blip r:embed="rId4"/>
          <a:stretch>
            <a:fillRect/>
          </a:stretch>
        </p:blipFill>
        <p:spPr>
          <a:xfrm>
            <a:off x="1986116" y="533400"/>
            <a:ext cx="1563329" cy="11048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BBCE-3D0D-4364-ADBD-982FA5628B83}"/>
              </a:ext>
            </a:extLst>
          </p:cNvPr>
          <p:cNvSpPr>
            <a:spLocks noGrp="1"/>
          </p:cNvSpPr>
          <p:nvPr>
            <p:ph type="title"/>
          </p:nvPr>
        </p:nvSpPr>
        <p:spPr>
          <a:xfrm>
            <a:off x="457200" y="258763"/>
            <a:ext cx="8229600" cy="990600"/>
          </a:xfrm>
        </p:spPr>
        <p:txBody>
          <a:bodyPr/>
          <a:lstStyle/>
          <a:p>
            <a:pPr algn="ctr">
              <a:defRPr/>
            </a:pPr>
            <a:r>
              <a:rPr lang="en-GB" b="1">
                <a:solidFill>
                  <a:srgbClr val="B50B33"/>
                </a:solidFill>
                <a:latin typeface="Gill Sans MT" pitchFamily="34" charset="0"/>
              </a:rPr>
              <a:t>Homework</a:t>
            </a:r>
            <a:endParaRPr lang="en-GB"/>
          </a:p>
        </p:txBody>
      </p:sp>
      <p:pic>
        <p:nvPicPr>
          <p:cNvPr id="25603" name="Picture 2">
            <a:extLst>
              <a:ext uri="{FF2B5EF4-FFF2-40B4-BE49-F238E27FC236}">
                <a16:creationId xmlns:a16="http://schemas.microsoft.com/office/drawing/2014/main" id="{D7AF020B-1873-A796-0F01-70A8177B0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549275"/>
            <a:ext cx="1079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1" name="Content Placeholder 2">
            <a:extLst>
              <a:ext uri="{FF2B5EF4-FFF2-40B4-BE49-F238E27FC236}">
                <a16:creationId xmlns:a16="http://schemas.microsoft.com/office/drawing/2014/main" id="{DDA3A5EE-D384-4F98-8383-6F8829FBB845}"/>
              </a:ext>
            </a:extLst>
          </p:cNvPr>
          <p:cNvSpPr txBox="1">
            <a:spLocks/>
          </p:cNvSpPr>
          <p:nvPr/>
        </p:nvSpPr>
        <p:spPr bwMode="auto">
          <a:xfrm>
            <a:off x="457200" y="5013325"/>
            <a:ext cx="8229600" cy="1584325"/>
          </a:xfrm>
          <a:prstGeom prst="rect">
            <a:avLst/>
          </a:prstGeom>
          <a:noFill/>
          <a:ln>
            <a:noFill/>
          </a:ln>
        </p:spPr>
        <p:txBody>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indent="0" eaLnBrk="1" hangingPunct="1">
              <a:buFont typeface="Arial" panose="020B0604020202020204" pitchFamily="34" charset="0"/>
              <a:buNone/>
              <a:defRPr/>
            </a:pPr>
            <a:endParaRPr lang="en-GB" altLang="en-US" sz="2300">
              <a:solidFill>
                <a:srgbClr val="B50B33"/>
              </a:solidFill>
              <a:latin typeface="Gill Sans MT" panose="020B0502020104020203" pitchFamily="34" charset="0"/>
            </a:endParaRPr>
          </a:p>
          <a:p>
            <a:pPr eaLnBrk="1" hangingPunct="1">
              <a:defRPr/>
            </a:pPr>
            <a:endParaRPr lang="en-GB" altLang="en-US" sz="2300">
              <a:solidFill>
                <a:srgbClr val="B50B33"/>
              </a:solidFill>
              <a:latin typeface="Gill Sans MT" panose="020B0502020104020203" pitchFamily="34" charset="0"/>
            </a:endParaRPr>
          </a:p>
        </p:txBody>
      </p:sp>
      <p:sp>
        <p:nvSpPr>
          <p:cNvPr id="25605" name="Content Placeholder 2">
            <a:extLst>
              <a:ext uri="{FF2B5EF4-FFF2-40B4-BE49-F238E27FC236}">
                <a16:creationId xmlns:a16="http://schemas.microsoft.com/office/drawing/2014/main" id="{851ABC38-0D98-0887-4F45-F89B4E3B888C}"/>
              </a:ext>
            </a:extLst>
          </p:cNvPr>
          <p:cNvSpPr txBox="1">
            <a:spLocks/>
          </p:cNvSpPr>
          <p:nvPr/>
        </p:nvSpPr>
        <p:spPr bwMode="auto">
          <a:xfrm>
            <a:off x="115888" y="955675"/>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000" u="sng">
                <a:solidFill>
                  <a:srgbClr val="B50B33"/>
                </a:solidFill>
                <a:latin typeface="Gill Sans MT" panose="020B0502020104020203" pitchFamily="34" charset="0"/>
              </a:rPr>
              <a:t>Every evening </a:t>
            </a:r>
            <a:r>
              <a:rPr lang="en-GB" altLang="en-US" sz="2000">
                <a:solidFill>
                  <a:srgbClr val="B50B33"/>
                </a:solidFill>
                <a:latin typeface="Gill Sans MT" panose="020B0502020104020203" pitchFamily="34" charset="0"/>
              </a:rPr>
              <a:t>- Children are expected to practise their times tables, and to do 15 minutes of reading. </a:t>
            </a:r>
          </a:p>
          <a:p>
            <a:pPr eaLnBrk="1" hangingPunct="1">
              <a:spcBef>
                <a:spcPct val="0"/>
              </a:spcBef>
              <a:buClrTx/>
              <a:buSzTx/>
              <a:buFont typeface="Arial" panose="020B0604020202020204" pitchFamily="34" charset="0"/>
              <a:buNone/>
            </a:pPr>
            <a:r>
              <a:rPr lang="en-GB" altLang="en-US" sz="2000">
                <a:solidFill>
                  <a:srgbClr val="B50B33"/>
                </a:solidFill>
                <a:latin typeface="Gill Sans MT" panose="020B0502020104020203" pitchFamily="34" charset="0"/>
              </a:rPr>
              <a:t>Plus the following homework tasks (up to 40 mins):</a:t>
            </a:r>
          </a:p>
          <a:p>
            <a:pPr eaLnBrk="1" hangingPunct="1">
              <a:spcBef>
                <a:spcPct val="0"/>
              </a:spcBef>
              <a:buClrTx/>
              <a:buSzTx/>
              <a:buFontTx/>
              <a:buNone/>
            </a:pPr>
            <a:endParaRPr lang="en-GB" altLang="en-US" sz="2000">
              <a:solidFill>
                <a:srgbClr val="B50B33"/>
              </a:solidFill>
              <a:latin typeface="Gill Sans MT" panose="020B0502020104020203" pitchFamily="34" charset="0"/>
            </a:endParaRPr>
          </a:p>
          <a:p>
            <a:pPr eaLnBrk="1" hangingPunct="1"/>
            <a:endParaRPr lang="en-GB" altLang="en-US" sz="2300">
              <a:solidFill>
                <a:srgbClr val="B50B33"/>
              </a:solidFill>
              <a:latin typeface="Gill Sans MT" panose="020B0502020104020203" pitchFamily="34" charset="0"/>
            </a:endParaRPr>
          </a:p>
        </p:txBody>
      </p:sp>
      <p:graphicFrame>
        <p:nvGraphicFramePr>
          <p:cNvPr id="12" name="Content Placeholder 4">
            <a:extLst>
              <a:ext uri="{FF2B5EF4-FFF2-40B4-BE49-F238E27FC236}">
                <a16:creationId xmlns:a16="http://schemas.microsoft.com/office/drawing/2014/main" id="{C4DDC539-EACE-4744-B306-A70CD8637DA1}"/>
              </a:ext>
            </a:extLst>
          </p:cNvPr>
          <p:cNvGraphicFramePr>
            <a:graphicFrameLocks noGrp="1"/>
          </p:cNvGraphicFramePr>
          <p:nvPr>
            <p:ph idx="1"/>
          </p:nvPr>
        </p:nvGraphicFramePr>
        <p:xfrm>
          <a:off x="227013" y="1943100"/>
          <a:ext cx="8229599" cy="3744912"/>
        </p:xfrm>
        <a:graphic>
          <a:graphicData uri="http://schemas.openxmlformats.org/drawingml/2006/table">
            <a:tbl>
              <a:tblPr firstRow="1" bandRow="1">
                <a:tableStyleId>{5C22544A-7EE6-4342-B048-85BDC9FD1C3A}</a:tableStyleId>
              </a:tblPr>
              <a:tblGrid>
                <a:gridCol w="3610743">
                  <a:extLst>
                    <a:ext uri="{9D8B030D-6E8A-4147-A177-3AD203B41FA5}">
                      <a16:colId xmlns:a16="http://schemas.microsoft.com/office/drawing/2014/main" val="20000"/>
                    </a:ext>
                  </a:extLst>
                </a:gridCol>
                <a:gridCol w="2232247">
                  <a:extLst>
                    <a:ext uri="{9D8B030D-6E8A-4147-A177-3AD203B41FA5}">
                      <a16:colId xmlns:a16="http://schemas.microsoft.com/office/drawing/2014/main" val="20001"/>
                    </a:ext>
                  </a:extLst>
                </a:gridCol>
                <a:gridCol w="2386609">
                  <a:extLst>
                    <a:ext uri="{9D8B030D-6E8A-4147-A177-3AD203B41FA5}">
                      <a16:colId xmlns:a16="http://schemas.microsoft.com/office/drawing/2014/main" val="20002"/>
                    </a:ext>
                  </a:extLst>
                </a:gridCol>
              </a:tblGrid>
              <a:tr h="365910">
                <a:tc>
                  <a:txBody>
                    <a:bodyPr/>
                    <a:lstStyle/>
                    <a:p>
                      <a:endParaRPr lang="en-GB" sz="1800" dirty="0">
                        <a:solidFill>
                          <a:srgbClr val="C00000"/>
                        </a:solidFill>
                        <a:latin typeface="Gill Sans MT" panose="020B0502020104020203" pitchFamily="34" charset="0"/>
                      </a:endParaRPr>
                    </a:p>
                  </a:txBody>
                  <a:tcPr marT="45750" marB="45750"/>
                </a:tc>
                <a:tc>
                  <a:txBody>
                    <a:bodyPr/>
                    <a:lstStyle/>
                    <a:p>
                      <a:r>
                        <a:rPr lang="en-GB" sz="1800" dirty="0">
                          <a:solidFill>
                            <a:srgbClr val="C00000"/>
                          </a:solidFill>
                          <a:latin typeface="Gill Sans MT" panose="020B0502020104020203" pitchFamily="34" charset="0"/>
                        </a:rPr>
                        <a:t>Given Out</a:t>
                      </a:r>
                    </a:p>
                  </a:txBody>
                  <a:tcPr marT="45750" marB="45750"/>
                </a:tc>
                <a:tc>
                  <a:txBody>
                    <a:bodyPr/>
                    <a:lstStyle/>
                    <a:p>
                      <a:r>
                        <a:rPr lang="en-GB" sz="1800" dirty="0">
                          <a:solidFill>
                            <a:srgbClr val="C00000"/>
                          </a:solidFill>
                          <a:latin typeface="Gill Sans MT" panose="020B0502020104020203" pitchFamily="34" charset="0"/>
                        </a:rPr>
                        <a:t>Handed In</a:t>
                      </a:r>
                    </a:p>
                  </a:txBody>
                  <a:tcPr marT="45750" marB="45750"/>
                </a:tc>
                <a:extLst>
                  <a:ext uri="{0D108BD9-81ED-4DB2-BD59-A6C34878D82A}">
                    <a16:rowId xmlns:a16="http://schemas.microsoft.com/office/drawing/2014/main" val="10000"/>
                  </a:ext>
                </a:extLst>
              </a:tr>
              <a:tr h="701158">
                <a:tc>
                  <a:txBody>
                    <a:bodyPr/>
                    <a:lstStyle/>
                    <a:p>
                      <a:r>
                        <a:rPr lang="en-GB" sz="2000" dirty="0">
                          <a:solidFill>
                            <a:srgbClr val="C00000"/>
                          </a:solidFill>
                          <a:latin typeface="Gill Sans MT" panose="020B0502020104020203" pitchFamily="34" charset="0"/>
                        </a:rPr>
                        <a:t>English x1 (reading comprehension or </a:t>
                      </a:r>
                      <a:r>
                        <a:rPr lang="en-GB" sz="2000" dirty="0" err="1">
                          <a:solidFill>
                            <a:srgbClr val="C00000"/>
                          </a:solidFill>
                          <a:latin typeface="Gill Sans MT" panose="020B0502020104020203" pitchFamily="34" charset="0"/>
                        </a:rPr>
                        <a:t>SPaG</a:t>
                      </a:r>
                      <a:r>
                        <a:rPr lang="en-GB" sz="2000" dirty="0">
                          <a:solidFill>
                            <a:srgbClr val="C00000"/>
                          </a:solidFill>
                          <a:latin typeface="Gill Sans MT" panose="020B0502020104020203" pitchFamily="34" charset="0"/>
                        </a:rPr>
                        <a:t>)</a:t>
                      </a:r>
                    </a:p>
                  </a:txBody>
                  <a:tcPr marT="45750" marB="45750"/>
                </a:tc>
                <a:tc>
                  <a:txBody>
                    <a:bodyPr/>
                    <a:lstStyle/>
                    <a:p>
                      <a:pPr marL="0" algn="l" defTabSz="914400" rtl="0" eaLnBrk="1" latinLnBrk="0" hangingPunct="1"/>
                      <a:r>
                        <a:rPr lang="en-GB" sz="2000" kern="1200" dirty="0">
                          <a:solidFill>
                            <a:srgbClr val="C00000"/>
                          </a:solidFill>
                          <a:latin typeface="Gill Sans MT" panose="020B0502020104020203" pitchFamily="34" charset="0"/>
                          <a:ea typeface="+mn-ea"/>
                          <a:cs typeface="+mn-cs"/>
                        </a:rPr>
                        <a:t>Mon</a:t>
                      </a:r>
                    </a:p>
                  </a:txBody>
                  <a:tcPr marT="45750" marB="45750"/>
                </a:tc>
                <a:tc>
                  <a:txBody>
                    <a:bodyPr/>
                    <a:lstStyle/>
                    <a:p>
                      <a:r>
                        <a:rPr lang="en-GB" sz="2000" dirty="0">
                          <a:solidFill>
                            <a:srgbClr val="C00000"/>
                          </a:solidFill>
                          <a:latin typeface="Gill Sans MT" panose="020B0502020104020203" pitchFamily="34" charset="0"/>
                        </a:rPr>
                        <a:t>Thurs</a:t>
                      </a:r>
                    </a:p>
                  </a:txBody>
                  <a:tcPr marT="45750" marB="45750"/>
                </a:tc>
                <a:extLst>
                  <a:ext uri="{0D108BD9-81ED-4DB2-BD59-A6C34878D82A}">
                    <a16:rowId xmlns:a16="http://schemas.microsoft.com/office/drawing/2014/main" val="10001"/>
                  </a:ext>
                </a:extLst>
              </a:tr>
              <a:tr h="701158">
                <a:tc>
                  <a:txBody>
                    <a:bodyPr/>
                    <a:lstStyle/>
                    <a:p>
                      <a:r>
                        <a:rPr lang="en-GB" sz="2000" dirty="0">
                          <a:solidFill>
                            <a:srgbClr val="C00000"/>
                          </a:solidFill>
                          <a:latin typeface="Gill Sans MT" panose="020B0502020104020203" pitchFamily="34" charset="0"/>
                        </a:rPr>
                        <a:t>English: Spellings to learn plus related activity.</a:t>
                      </a:r>
                    </a:p>
                  </a:txBody>
                  <a:tcPr marT="45750" marB="45750"/>
                </a:tc>
                <a:tc>
                  <a:txBody>
                    <a:bodyPr/>
                    <a:lstStyle/>
                    <a:p>
                      <a:pPr marL="0" algn="l" defTabSz="914400" rtl="0" eaLnBrk="1" latinLnBrk="0" hangingPunct="1"/>
                      <a:r>
                        <a:rPr lang="en-GB" sz="2000" kern="1200" dirty="0">
                          <a:solidFill>
                            <a:srgbClr val="C00000"/>
                          </a:solidFill>
                          <a:latin typeface="Gill Sans MT" panose="020B0502020104020203" pitchFamily="34" charset="0"/>
                          <a:ea typeface="+mn-ea"/>
                          <a:cs typeface="+mn-cs"/>
                        </a:rPr>
                        <a:t>Mon.</a:t>
                      </a:r>
                    </a:p>
                  </a:txBody>
                  <a:tcPr marT="45750" marB="45750"/>
                </a:tc>
                <a:tc>
                  <a:txBody>
                    <a:bodyPr/>
                    <a:lstStyle/>
                    <a:p>
                      <a:r>
                        <a:rPr lang="en-GB" sz="2000" dirty="0">
                          <a:solidFill>
                            <a:srgbClr val="C00000"/>
                          </a:solidFill>
                          <a:latin typeface="Gill Sans MT" panose="020B0502020104020203" pitchFamily="34" charset="0"/>
                        </a:rPr>
                        <a:t>Test following</a:t>
                      </a:r>
                      <a:r>
                        <a:rPr lang="en-GB" sz="2000" baseline="0" dirty="0">
                          <a:solidFill>
                            <a:srgbClr val="C00000"/>
                          </a:solidFill>
                          <a:latin typeface="Gill Sans MT" panose="020B0502020104020203" pitchFamily="34" charset="0"/>
                        </a:rPr>
                        <a:t> Mon.</a:t>
                      </a:r>
                      <a:endParaRPr lang="en-GB" sz="2000" dirty="0">
                        <a:solidFill>
                          <a:srgbClr val="C00000"/>
                        </a:solidFill>
                        <a:latin typeface="Gill Sans MT" panose="020B0502020104020203" pitchFamily="34" charset="0"/>
                      </a:endParaRPr>
                    </a:p>
                  </a:txBody>
                  <a:tcPr marT="45750" marB="45750"/>
                </a:tc>
                <a:extLst>
                  <a:ext uri="{0D108BD9-81ED-4DB2-BD59-A6C34878D82A}">
                    <a16:rowId xmlns:a16="http://schemas.microsoft.com/office/drawing/2014/main" val="10002"/>
                  </a:ext>
                </a:extLst>
              </a:tr>
              <a:tr h="649047">
                <a:tc>
                  <a:txBody>
                    <a:bodyPr/>
                    <a:lstStyle/>
                    <a:p>
                      <a:r>
                        <a:rPr lang="en-GB" sz="2000" dirty="0">
                          <a:solidFill>
                            <a:srgbClr val="C00000"/>
                          </a:solidFill>
                          <a:latin typeface="Gill Sans MT" panose="020B0502020104020203" pitchFamily="34" charset="0"/>
                        </a:rPr>
                        <a:t>Maths x2</a:t>
                      </a:r>
                    </a:p>
                  </a:txBody>
                  <a:tcPr marT="45750" marB="45750"/>
                </a:tc>
                <a:tc>
                  <a:txBody>
                    <a:bodyPr/>
                    <a:lstStyle/>
                    <a:p>
                      <a:pPr marL="0" algn="l" defTabSz="914400" rtl="0" eaLnBrk="1" latinLnBrk="0" hangingPunct="1"/>
                      <a:r>
                        <a:rPr lang="en-GB" sz="2000" kern="1200" dirty="0">
                          <a:solidFill>
                            <a:srgbClr val="C00000"/>
                          </a:solidFill>
                          <a:latin typeface="Gill Sans MT" panose="020B0502020104020203" pitchFamily="34" charset="0"/>
                          <a:ea typeface="+mn-ea"/>
                          <a:cs typeface="+mn-cs"/>
                        </a:rPr>
                        <a:t>Tues</a:t>
                      </a:r>
                    </a:p>
                  </a:txBody>
                  <a:tcPr marT="45750" marB="45750"/>
                </a:tc>
                <a:tc>
                  <a:txBody>
                    <a:bodyPr/>
                    <a:lstStyle/>
                    <a:p>
                      <a:r>
                        <a:rPr lang="en-GB" sz="2000" dirty="0">
                          <a:solidFill>
                            <a:srgbClr val="C00000"/>
                          </a:solidFill>
                          <a:latin typeface="Gill Sans MT" panose="020B0502020104020203" pitchFamily="34" charset="0"/>
                        </a:rPr>
                        <a:t>Fri/Mon</a:t>
                      </a:r>
                    </a:p>
                  </a:txBody>
                  <a:tcPr marT="45750" marB="45750"/>
                </a:tc>
                <a:extLst>
                  <a:ext uri="{0D108BD9-81ED-4DB2-BD59-A6C34878D82A}">
                    <a16:rowId xmlns:a16="http://schemas.microsoft.com/office/drawing/2014/main" val="10003"/>
                  </a:ext>
                </a:extLst>
              </a:tr>
              <a:tr h="396400">
                <a:tc>
                  <a:txBody>
                    <a:bodyPr/>
                    <a:lstStyle/>
                    <a:p>
                      <a:r>
                        <a:rPr lang="en-GB" sz="2000" dirty="0">
                          <a:solidFill>
                            <a:srgbClr val="C00000"/>
                          </a:solidFill>
                          <a:latin typeface="Gill Sans MT" panose="020B0502020104020203" pitchFamily="34" charset="0"/>
                        </a:rPr>
                        <a:t>MFL </a:t>
                      </a:r>
                    </a:p>
                  </a:txBody>
                  <a:tcPr marT="45750" marB="45750"/>
                </a:tc>
                <a:tc>
                  <a:txBody>
                    <a:bodyPr/>
                    <a:lstStyle/>
                    <a:p>
                      <a:r>
                        <a:rPr lang="en-GB" sz="2000" dirty="0">
                          <a:solidFill>
                            <a:srgbClr val="C00000"/>
                          </a:solidFill>
                          <a:latin typeface="Gill Sans MT" panose="020B0502020104020203" pitchFamily="34" charset="0"/>
                        </a:rPr>
                        <a:t>Day of Lesson</a:t>
                      </a:r>
                    </a:p>
                  </a:txBody>
                  <a:tcPr marT="45750" marB="45750"/>
                </a:tc>
                <a:tc>
                  <a:txBody>
                    <a:bodyPr/>
                    <a:lstStyle/>
                    <a:p>
                      <a:r>
                        <a:rPr lang="en-US" sz="2000" dirty="0">
                          <a:solidFill>
                            <a:srgbClr val="C00000"/>
                          </a:solidFill>
                          <a:latin typeface="Gill Sans MT" panose="020B0502020104020203" pitchFamily="34" charset="0"/>
                        </a:rPr>
                        <a:t>Friday (same week)</a:t>
                      </a:r>
                      <a:endParaRPr lang="en-GB" sz="2000" dirty="0">
                        <a:solidFill>
                          <a:srgbClr val="C00000"/>
                        </a:solidFill>
                        <a:latin typeface="Gill Sans MT" panose="020B0502020104020203" pitchFamily="34" charset="0"/>
                      </a:endParaRPr>
                    </a:p>
                  </a:txBody>
                  <a:tcPr marT="45750" marB="45750"/>
                </a:tc>
                <a:extLst>
                  <a:ext uri="{0D108BD9-81ED-4DB2-BD59-A6C34878D82A}">
                    <a16:rowId xmlns:a16="http://schemas.microsoft.com/office/drawing/2014/main" val="10004"/>
                  </a:ext>
                </a:extLst>
              </a:tr>
              <a:tr h="931239">
                <a:tc>
                  <a:txBody>
                    <a:bodyPr/>
                    <a:lstStyle/>
                    <a:p>
                      <a:r>
                        <a:rPr lang="en-GB" sz="2000" dirty="0">
                          <a:solidFill>
                            <a:srgbClr val="C00000"/>
                          </a:solidFill>
                          <a:latin typeface="Gill Sans MT" panose="020B0502020104020203" pitchFamily="34" charset="0"/>
                        </a:rPr>
                        <a:t>Occasional Science</a:t>
                      </a:r>
                      <a:r>
                        <a:rPr lang="en-GB" sz="2000" baseline="0" dirty="0">
                          <a:solidFill>
                            <a:srgbClr val="C00000"/>
                          </a:solidFill>
                          <a:latin typeface="Gill Sans MT" panose="020B0502020104020203" pitchFamily="34" charset="0"/>
                        </a:rPr>
                        <a:t> or Humanities </a:t>
                      </a:r>
                      <a:endParaRPr lang="en-GB" sz="2000" dirty="0">
                        <a:solidFill>
                          <a:srgbClr val="C00000"/>
                        </a:solidFill>
                        <a:latin typeface="Gill Sans MT" panose="020B0502020104020203" pitchFamily="34" charset="0"/>
                      </a:endParaRPr>
                    </a:p>
                  </a:txBody>
                  <a:tcPr marT="45750" marB="45750"/>
                </a:tc>
                <a:tc>
                  <a:txBody>
                    <a:bodyPr/>
                    <a:lstStyle/>
                    <a:p>
                      <a:r>
                        <a:rPr lang="en-GB" sz="2000" dirty="0">
                          <a:solidFill>
                            <a:srgbClr val="C00000"/>
                          </a:solidFill>
                          <a:latin typeface="Gill Sans MT" panose="020B0502020104020203" pitchFamily="34" charset="0"/>
                        </a:rPr>
                        <a:t>Day</a:t>
                      </a:r>
                      <a:r>
                        <a:rPr lang="en-GB" sz="2000" baseline="0" dirty="0">
                          <a:solidFill>
                            <a:srgbClr val="C00000"/>
                          </a:solidFill>
                          <a:latin typeface="Gill Sans MT" panose="020B0502020104020203" pitchFamily="34" charset="0"/>
                        </a:rPr>
                        <a:t> of lesson</a:t>
                      </a:r>
                      <a:endParaRPr lang="en-GB" sz="2000" dirty="0">
                        <a:solidFill>
                          <a:srgbClr val="C00000"/>
                        </a:solidFill>
                        <a:latin typeface="Gill Sans MT" panose="020B0502020104020203" pitchFamily="34" charset="0"/>
                      </a:endParaRPr>
                    </a:p>
                  </a:txBody>
                  <a:tcPr marT="45750" marB="45750"/>
                </a:tc>
                <a:tc>
                  <a:txBody>
                    <a:bodyPr/>
                    <a:lstStyle/>
                    <a:p>
                      <a:r>
                        <a:rPr lang="en-GB" sz="2000" dirty="0">
                          <a:solidFill>
                            <a:srgbClr val="C00000"/>
                          </a:solidFill>
                          <a:latin typeface="Gill Sans MT" panose="020B0502020104020203" pitchFamily="34" charset="0"/>
                        </a:rPr>
                        <a:t>One week later.</a:t>
                      </a:r>
                    </a:p>
                  </a:txBody>
                  <a:tcPr marT="45750" marB="45750"/>
                </a:tc>
                <a:extLst>
                  <a:ext uri="{0D108BD9-81ED-4DB2-BD59-A6C34878D82A}">
                    <a16:rowId xmlns:a16="http://schemas.microsoft.com/office/drawing/2014/main" val="10005"/>
                  </a:ext>
                </a:extLst>
              </a:tr>
            </a:tbl>
          </a:graphicData>
        </a:graphic>
      </p:graphicFrame>
      <p:sp>
        <p:nvSpPr>
          <p:cNvPr id="25636" name="TextBox 12">
            <a:extLst>
              <a:ext uri="{FF2B5EF4-FFF2-40B4-BE49-F238E27FC236}">
                <a16:creationId xmlns:a16="http://schemas.microsoft.com/office/drawing/2014/main" id="{66328BB8-0495-39A6-F998-03146FDED3FB}"/>
              </a:ext>
            </a:extLst>
          </p:cNvPr>
          <p:cNvSpPr txBox="1">
            <a:spLocks noChangeArrowheads="1"/>
          </p:cNvSpPr>
          <p:nvPr/>
        </p:nvSpPr>
        <p:spPr bwMode="auto">
          <a:xfrm>
            <a:off x="269875" y="5665788"/>
            <a:ext cx="82057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B50B33"/>
                </a:solidFill>
                <a:latin typeface="Gill Sans MT" panose="020B0502020104020203" pitchFamily="34" charset="0"/>
              </a:rPr>
              <a:t>Maths and English</a:t>
            </a:r>
            <a:r>
              <a:rPr lang="en-GB" altLang="en-US" sz="2000">
                <a:solidFill>
                  <a:srgbClr val="B50B33"/>
                </a:solidFill>
                <a:latin typeface="Gill Sans MT" panose="020B0502020104020203" pitchFamily="34" charset="0"/>
              </a:rPr>
              <a:t> homework books should be covered.</a:t>
            </a:r>
          </a:p>
          <a:p>
            <a:r>
              <a:rPr lang="en-GB" altLang="en-US" sz="2000">
                <a:solidFill>
                  <a:srgbClr val="B50B33"/>
                </a:solidFill>
                <a:latin typeface="Gill Sans MT" panose="020B0502020104020203" pitchFamily="34" charset="0"/>
              </a:rPr>
              <a:t>Homework in Year 6 will be assigned on Firefly.  Homework diaries will be optional</a:t>
            </a:r>
          </a:p>
          <a:p>
            <a:r>
              <a:rPr lang="en-GB" altLang="en-US" sz="2000">
                <a:solidFill>
                  <a:srgbClr val="B50B33"/>
                </a:solidFill>
                <a:latin typeface="Gill Sans MT" panose="020B0502020104020203" pitchFamily="34" charset="0"/>
              </a:rPr>
              <a:t> </a:t>
            </a:r>
            <a:endParaRPr lang="en-US" altLang="en-US" sz="2000">
              <a:solidFill>
                <a:srgbClr val="B50B33"/>
              </a:solidFill>
              <a:latin typeface="Gill Sans MT" panose="020B0502020104020203" pitchFamily="34" charset="0"/>
            </a:endParaRPr>
          </a:p>
        </p:txBody>
      </p:sp>
      <p:pic>
        <p:nvPicPr>
          <p:cNvPr id="25637" name="Picture 38">
            <a:extLst>
              <a:ext uri="{FF2B5EF4-FFF2-40B4-BE49-F238E27FC236}">
                <a16:creationId xmlns:a16="http://schemas.microsoft.com/office/drawing/2014/main" id="{6D76592F-7526-C786-B971-A2AD91BDD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127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6CC018E-3F8F-6E46-B15B-EAC37E3658C7}"/>
              </a:ext>
            </a:extLst>
          </p:cNvPr>
          <p:cNvSpPr txBox="1"/>
          <p:nvPr/>
        </p:nvSpPr>
        <p:spPr>
          <a:xfrm>
            <a:off x="350274" y="4802443"/>
            <a:ext cx="30787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ill Sans MT"/>
                <a:cs typeface="Arial"/>
              </a:rPr>
              <a:t>Instructions will be emailed to you about how to set up a Firefly account.</a:t>
            </a:r>
            <a:endParaRPr lang="en-US">
              <a:latin typeface="Gill Sans MT"/>
            </a:endParaRPr>
          </a:p>
        </p:txBody>
      </p:sp>
    </p:spTree>
    <p:extLst>
      <p:ext uri="{BB962C8B-B14F-4D97-AF65-F5344CB8AC3E}">
        <p14:creationId xmlns:p14="http://schemas.microsoft.com/office/powerpoint/2010/main" val="349579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77D5EE1-E1FB-7954-F1C5-5CBBFC771267}"/>
              </a:ext>
            </a:extLst>
          </p:cNvPr>
          <p:cNvPicPr>
            <a:picLocks noGrp="1" noChangeAspect="1"/>
          </p:cNvPicPr>
          <p:nvPr>
            <p:ph idx="1"/>
          </p:nvPr>
        </p:nvPicPr>
        <p:blipFill rotWithShape="1">
          <a:blip r:embed="rId2"/>
          <a:srcRect l="448" t="9163" r="1792" b="9562"/>
          <a:stretch/>
        </p:blipFill>
        <p:spPr>
          <a:xfrm>
            <a:off x="90488" y="1132781"/>
            <a:ext cx="8963025" cy="5041700"/>
          </a:xfrm>
          <a:noFill/>
        </p:spPr>
      </p:pic>
    </p:spTree>
    <p:extLst>
      <p:ext uri="{BB962C8B-B14F-4D97-AF65-F5344CB8AC3E}">
        <p14:creationId xmlns:p14="http://schemas.microsoft.com/office/powerpoint/2010/main" val="235165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BFAE717B-7483-1AC8-598D-A4A074C3B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2296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1E7B8B7-0B43-9FA5-94FD-67E4CAF201EF}"/>
              </a:ext>
            </a:extLst>
          </p:cNvPr>
          <p:cNvSpPr txBox="1"/>
          <p:nvPr/>
        </p:nvSpPr>
        <p:spPr>
          <a:xfrm>
            <a:off x="3043238" y="1182688"/>
            <a:ext cx="5921375" cy="7839075"/>
          </a:xfrm>
          <a:prstGeom prst="rect">
            <a:avLst/>
          </a:prstGeom>
          <a:noFill/>
        </p:spPr>
        <p:txBody>
          <a:bodyPr lIns="91440" tIns="45720" rIns="91440" bIns="45720" anchor="t">
            <a:spAutoFit/>
          </a:bodyPr>
          <a:lstStyle/>
          <a:p>
            <a:pPr>
              <a:spcBef>
                <a:spcPts val="0"/>
              </a:spcBef>
              <a:spcAft>
                <a:spcPts val="0"/>
              </a:spcAft>
              <a:defRPr/>
            </a:pPr>
            <a:r>
              <a:rPr lang="en-GB">
                <a:solidFill>
                  <a:srgbClr val="C00000"/>
                </a:solidFill>
                <a:latin typeface="Gill Sans MT"/>
              </a:rPr>
              <a:t>This is an optional activity for KS1 children. </a:t>
            </a:r>
            <a:r>
              <a:rPr lang="en-GB" kern="1400">
                <a:solidFill>
                  <a:srgbClr val="C00000"/>
                </a:solidFill>
                <a:latin typeface="Gill Sans MT"/>
              </a:rPr>
              <a:t>During Years 1 and 2, children can work through a series of fun tasks </a:t>
            </a:r>
            <a:r>
              <a:rPr lang="en-GB">
                <a:solidFill>
                  <a:srgbClr val="C00000"/>
                </a:solidFill>
                <a:latin typeface="Gill Sans MT"/>
              </a:rPr>
              <a:t>ranging from keeping a weather diary to constructing a parachute and baking. </a:t>
            </a:r>
            <a:r>
              <a:rPr lang="en-GB" kern="1400">
                <a:solidFill>
                  <a:srgbClr val="C00000"/>
                </a:solidFill>
                <a:latin typeface="Gill Sans MT"/>
              </a:rPr>
              <a:t>Each time a task is completed, children should show the booklet to their class teacher to earn a star. </a:t>
            </a:r>
            <a:r>
              <a:rPr lang="en-GB">
                <a:solidFill>
                  <a:srgbClr val="C00000"/>
                </a:solidFill>
                <a:latin typeface="Gill Sans MT"/>
              </a:rPr>
              <a:t>Children will be given a booklet in which there are a total of 12 activities.</a:t>
            </a:r>
          </a:p>
          <a:p>
            <a:pPr algn="ctr">
              <a:spcBef>
                <a:spcPts val="0"/>
              </a:spcBef>
              <a:spcAft>
                <a:spcPts val="0"/>
              </a:spcAft>
              <a:defRPr/>
            </a:pPr>
            <a:endParaRPr lang="en-GB">
              <a:solidFill>
                <a:srgbClr val="C00000"/>
              </a:solidFill>
              <a:latin typeface="Gill Sans MT" panose="020B0502020104020203" pitchFamily="34" charset="0"/>
            </a:endParaRPr>
          </a:p>
          <a:p>
            <a:pPr>
              <a:spcBef>
                <a:spcPts val="0"/>
              </a:spcBef>
              <a:spcAft>
                <a:spcPts val="0"/>
              </a:spcAft>
              <a:defRPr/>
            </a:pPr>
            <a:r>
              <a:rPr lang="en-GB" kern="1400">
                <a:solidFill>
                  <a:srgbClr val="C00000"/>
                </a:solidFill>
                <a:latin typeface="Gill Sans MT"/>
              </a:rPr>
              <a:t>Children may complete some, or all of the activities shown, and will be rewarded for their work.</a:t>
            </a:r>
          </a:p>
          <a:p>
            <a:pPr>
              <a:spcBef>
                <a:spcPts val="0"/>
              </a:spcBef>
              <a:spcAft>
                <a:spcPts val="0"/>
              </a:spcAft>
              <a:defRPr/>
            </a:pPr>
            <a:endParaRPr lang="en-GB" kern="1400">
              <a:solidFill>
                <a:srgbClr val="C00000"/>
              </a:solidFill>
              <a:latin typeface="Gill Sans MT" panose="020B0502020104020203" pitchFamily="34" charset="0"/>
            </a:endParaRPr>
          </a:p>
          <a:p>
            <a:pPr>
              <a:spcBef>
                <a:spcPts val="0"/>
              </a:spcBef>
              <a:spcAft>
                <a:spcPts val="0"/>
              </a:spcAft>
              <a:defRPr/>
            </a:pPr>
            <a:r>
              <a:rPr lang="en-GB" kern="1400">
                <a:solidFill>
                  <a:srgbClr val="C00000"/>
                </a:solidFill>
                <a:latin typeface="Gill Sans MT" panose="020B0502020104020203" pitchFamily="34" charset="0"/>
              </a:rPr>
              <a:t>4 stars = Bronze Certificate</a:t>
            </a:r>
          </a:p>
          <a:p>
            <a:pPr>
              <a:spcBef>
                <a:spcPts val="0"/>
              </a:spcBef>
              <a:spcAft>
                <a:spcPts val="0"/>
              </a:spcAft>
              <a:defRPr/>
            </a:pPr>
            <a:r>
              <a:rPr lang="en-GB" kern="1400">
                <a:solidFill>
                  <a:srgbClr val="C00000"/>
                </a:solidFill>
                <a:latin typeface="Gill Sans MT" panose="020B0502020104020203" pitchFamily="34" charset="0"/>
              </a:rPr>
              <a:t>8 stars = Silver Certificate</a:t>
            </a:r>
          </a:p>
          <a:p>
            <a:pPr>
              <a:spcBef>
                <a:spcPts val="0"/>
              </a:spcBef>
              <a:spcAft>
                <a:spcPts val="0"/>
              </a:spcAft>
              <a:defRPr/>
            </a:pPr>
            <a:r>
              <a:rPr lang="en-GB" kern="1400">
                <a:solidFill>
                  <a:srgbClr val="C00000"/>
                </a:solidFill>
                <a:latin typeface="Gill Sans MT" panose="020B0502020104020203" pitchFamily="34" charset="0"/>
              </a:rPr>
              <a:t>12 stars = Gold Badge</a:t>
            </a:r>
          </a:p>
          <a:p>
            <a:pPr>
              <a:spcBef>
                <a:spcPts val="0"/>
              </a:spcBef>
              <a:spcAft>
                <a:spcPts val="0"/>
              </a:spcAft>
              <a:defRPr/>
            </a:pPr>
            <a:endParaRPr lang="en-GB" kern="1400">
              <a:solidFill>
                <a:srgbClr val="C00000"/>
              </a:solidFill>
              <a:latin typeface="Gill Sans MT" panose="020B0502020104020203" pitchFamily="34" charset="0"/>
            </a:endParaRPr>
          </a:p>
          <a:p>
            <a:pPr>
              <a:defRPr/>
            </a:pPr>
            <a:r>
              <a:rPr lang="en-GB" kern="1400">
                <a:solidFill>
                  <a:srgbClr val="C00000"/>
                </a:solidFill>
                <a:latin typeface="Gill Sans MT" panose="020B0502020104020203" pitchFamily="34" charset="0"/>
              </a:rPr>
              <a:t>The award is designed to be completed over 2 years, please do not rush and try and complete all the activities within a couple of months as your child will have nothing to aim for!  </a:t>
            </a:r>
            <a:r>
              <a:rPr lang="en-GB" kern="1400">
                <a:latin typeface="Gill Sans MT" panose="020B0502020104020203" pitchFamily="34" charset="0"/>
              </a:rPr>
              <a:t>We suggest 2 activities per term would be suitable for the children in Year 1.</a:t>
            </a:r>
            <a:endParaRPr lang="en-GB">
              <a:latin typeface="Gill Sans MT" panose="020B0502020104020203" pitchFamily="34" charset="0"/>
            </a:endParaRPr>
          </a:p>
          <a:p>
            <a:pPr>
              <a:defRPr/>
            </a:pPr>
            <a:endParaRPr lang="en-GB">
              <a:solidFill>
                <a:srgbClr val="C00000"/>
              </a:solidFill>
              <a:latin typeface="+mj-lt"/>
            </a:endParaRPr>
          </a:p>
          <a:p>
            <a:pPr>
              <a:defRPr/>
            </a:pPr>
            <a:endParaRPr lang="en-GB">
              <a:solidFill>
                <a:srgbClr val="C00000"/>
              </a:solidFill>
              <a:latin typeface="+mj-lt"/>
            </a:endParaRPr>
          </a:p>
          <a:p>
            <a:pPr>
              <a:defRPr/>
            </a:pPr>
            <a:endParaRPr lang="en-GB">
              <a:solidFill>
                <a:srgbClr val="C00000"/>
              </a:solidFill>
              <a:latin typeface="+mj-lt"/>
            </a:endParaRPr>
          </a:p>
          <a:p>
            <a:pPr algn="ctr">
              <a:spcBef>
                <a:spcPts val="0"/>
              </a:spcBef>
              <a:spcAft>
                <a:spcPts val="0"/>
              </a:spcAft>
              <a:defRPr/>
            </a:pPr>
            <a:endParaRPr lang="en-GB" kern="1400">
              <a:solidFill>
                <a:srgbClr val="C00000"/>
              </a:solidFill>
              <a:latin typeface="+mj-lt"/>
            </a:endParaRPr>
          </a:p>
          <a:p>
            <a:pPr algn="ctr">
              <a:spcBef>
                <a:spcPts val="0"/>
              </a:spcBef>
              <a:spcAft>
                <a:spcPts val="0"/>
              </a:spcAft>
              <a:defRPr/>
            </a:pPr>
            <a:r>
              <a:rPr lang="en-GB" kern="1400">
                <a:solidFill>
                  <a:srgbClr val="C00000"/>
                </a:solidFill>
                <a:latin typeface="+mj-lt"/>
              </a:rPr>
              <a:t>.</a:t>
            </a:r>
            <a:endParaRPr lang="en-GB" sz="1050" kern="1400">
              <a:solidFill>
                <a:srgbClr val="C00000"/>
              </a:solidFill>
              <a:latin typeface="+mj-lt"/>
            </a:endParaRPr>
          </a:p>
          <a:p>
            <a:pPr>
              <a:lnSpc>
                <a:spcPct val="119000"/>
              </a:lnSpc>
              <a:spcBef>
                <a:spcPts val="0"/>
              </a:spcBef>
              <a:spcAft>
                <a:spcPts val="600"/>
              </a:spcAft>
              <a:defRPr/>
            </a:pPr>
            <a:endParaRPr lang="en-GB" sz="1050" kern="1400">
              <a:solidFill>
                <a:srgbClr val="000000"/>
              </a:solidFill>
              <a:latin typeface="Calibri"/>
            </a:endParaRPr>
          </a:p>
          <a:p>
            <a:pPr>
              <a:defRPr/>
            </a:pPr>
            <a:endParaRPr lang="en-GB">
              <a:solidFill>
                <a:srgbClr val="FF0000"/>
              </a:solidFill>
              <a:latin typeface="Arial" charset="0"/>
            </a:endParaRPr>
          </a:p>
          <a:p>
            <a:pPr>
              <a:defRPr/>
            </a:pPr>
            <a:endParaRPr lang="en-GB">
              <a:solidFill>
                <a:srgbClr val="FF0000"/>
              </a:solidFill>
              <a:latin typeface="Arial" charset="0"/>
            </a:endParaRPr>
          </a:p>
        </p:txBody>
      </p:sp>
      <p:pic>
        <p:nvPicPr>
          <p:cNvPr id="30724" name="Picture 4">
            <a:extLst>
              <a:ext uri="{FF2B5EF4-FFF2-40B4-BE49-F238E27FC236}">
                <a16:creationId xmlns:a16="http://schemas.microsoft.com/office/drawing/2014/main" id="{261E4D9A-CEBD-83B6-C453-0F29A6435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1447800"/>
            <a:ext cx="277971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F049-0E54-63F1-4F99-B48FC90EC437}"/>
              </a:ext>
            </a:extLst>
          </p:cNvPr>
          <p:cNvSpPr>
            <a:spLocks noGrp="1"/>
          </p:cNvSpPr>
          <p:nvPr>
            <p:ph type="title"/>
          </p:nvPr>
        </p:nvSpPr>
        <p:spPr>
          <a:xfrm>
            <a:off x="158750" y="-1887538"/>
            <a:ext cx="8229600" cy="990600"/>
          </a:xfrm>
        </p:spPr>
        <p:txBody>
          <a:bodyPr/>
          <a:lstStyle/>
          <a:p>
            <a:pPr algn="ctr" eaLnBrk="1" fontAlgn="auto" hangingPunct="1">
              <a:spcAft>
                <a:spcPts val="0"/>
              </a:spcAft>
              <a:defRPr/>
            </a:pPr>
            <a:endParaRPr lang="en-GB" dirty="0">
              <a:solidFill>
                <a:srgbClr val="B50B33"/>
              </a:solidFill>
              <a:latin typeface="Gill Sans MT" pitchFamily="34" charset="0"/>
            </a:endParaRPr>
          </a:p>
        </p:txBody>
      </p:sp>
      <p:sp>
        <p:nvSpPr>
          <p:cNvPr id="20483" name="Content Placeholder 2">
            <a:extLst>
              <a:ext uri="{FF2B5EF4-FFF2-40B4-BE49-F238E27FC236}">
                <a16:creationId xmlns:a16="http://schemas.microsoft.com/office/drawing/2014/main" id="{FA59B062-213A-92CD-527C-8B646F5879DB}"/>
              </a:ext>
            </a:extLst>
          </p:cNvPr>
          <p:cNvSpPr>
            <a:spLocks noGrp="1"/>
          </p:cNvSpPr>
          <p:nvPr>
            <p:ph idx="1"/>
          </p:nvPr>
        </p:nvSpPr>
        <p:spPr>
          <a:xfrm>
            <a:off x="306797" y="1833050"/>
            <a:ext cx="7993062" cy="4876800"/>
          </a:xfrm>
        </p:spPr>
        <p:txBody>
          <a:bodyPr/>
          <a:lstStyle/>
          <a:p>
            <a:pPr marL="182880" indent="-182880" eaLnBrk="1" fontAlgn="auto" hangingPunct="1">
              <a:spcAft>
                <a:spcPts val="0"/>
              </a:spcAft>
              <a:defRPr/>
            </a:pPr>
            <a:r>
              <a:rPr lang="en-GB" sz="2800" dirty="0">
                <a:solidFill>
                  <a:srgbClr val="B50B33"/>
                </a:solidFill>
                <a:latin typeface="Gill Sans MT" pitchFamily="34" charset="0"/>
              </a:rPr>
              <a:t>You can catch us with small queries in the morning or after school; either the teacher or teaching assistant will be available.</a:t>
            </a:r>
          </a:p>
          <a:p>
            <a:pPr marL="182880" indent="-182880" eaLnBrk="1" fontAlgn="auto" hangingPunct="1">
              <a:spcAft>
                <a:spcPts val="0"/>
              </a:spcAft>
              <a:defRPr/>
            </a:pPr>
            <a:r>
              <a:rPr lang="en-GB" sz="2800" dirty="0">
                <a:solidFill>
                  <a:srgbClr val="B50B33"/>
                </a:solidFill>
                <a:latin typeface="Gill Sans MT"/>
              </a:rPr>
              <a:t>If you require a longer appointment, please either put a note in the </a:t>
            </a:r>
            <a:r>
              <a:rPr lang="en-GB" sz="2800" dirty="0">
                <a:solidFill>
                  <a:srgbClr val="C00000"/>
                </a:solidFill>
                <a:latin typeface="Gill Sans MT"/>
              </a:rPr>
              <a:t>book bag/ homework diary</a:t>
            </a:r>
            <a:r>
              <a:rPr lang="en-GB" sz="2800" dirty="0">
                <a:solidFill>
                  <a:srgbClr val="B50B33"/>
                </a:solidFill>
                <a:latin typeface="Gill Sans MT"/>
              </a:rPr>
              <a:t> or make contact with the Prep Office. </a:t>
            </a:r>
            <a:endParaRPr lang="en-GB" sz="2800" dirty="0">
              <a:solidFill>
                <a:srgbClr val="B50B33"/>
              </a:solidFill>
              <a:latin typeface="Gill Sans MT" pitchFamily="34" charset="0"/>
            </a:endParaRPr>
          </a:p>
          <a:p>
            <a:pPr marL="182880" indent="-182880" eaLnBrk="1" fontAlgn="auto" hangingPunct="1">
              <a:spcAft>
                <a:spcPts val="0"/>
              </a:spcAft>
              <a:defRPr/>
            </a:pPr>
            <a:r>
              <a:rPr lang="en-GB" altLang="en-US" sz="2800" dirty="0">
                <a:solidFill>
                  <a:srgbClr val="B50B33"/>
                </a:solidFill>
                <a:latin typeface="Gill Sans MT"/>
              </a:rPr>
              <a:t>When appropriate we will make comments in your child’s reading diary. </a:t>
            </a:r>
            <a:endParaRPr lang="en-GB" altLang="en-US" sz="2800" i="1" dirty="0">
              <a:solidFill>
                <a:srgbClr val="00B050"/>
              </a:solidFill>
              <a:latin typeface="Gill Sans MT" pitchFamily="34" charset="0"/>
            </a:endParaRPr>
          </a:p>
          <a:p>
            <a:pPr marL="182880" indent="-182880" eaLnBrk="1" fontAlgn="auto" hangingPunct="1">
              <a:spcAft>
                <a:spcPts val="0"/>
              </a:spcAft>
              <a:defRPr/>
            </a:pPr>
            <a:r>
              <a:rPr lang="en-GB" altLang="en-US" sz="2800" i="1" dirty="0">
                <a:solidFill>
                  <a:srgbClr val="C00000"/>
                </a:solidFill>
                <a:latin typeface="Gill Sans MT"/>
              </a:rPr>
              <a:t>Please read weekly Lingfield Link, homework letters, termly curriculum newsletters etc. </a:t>
            </a:r>
            <a:endParaRPr lang="en-GB" altLang="en-US" sz="2800" i="1" dirty="0">
              <a:solidFill>
                <a:srgbClr val="C00000"/>
              </a:solidFill>
              <a:latin typeface="Gill Sans MT" pitchFamily="34" charset="0"/>
            </a:endParaRPr>
          </a:p>
          <a:p>
            <a:pPr marL="182245" indent="-182245" eaLnBrk="1" hangingPunct="1">
              <a:buFont typeface="Arial" charset="0"/>
              <a:buChar char="•"/>
              <a:defRPr/>
            </a:pPr>
            <a:endParaRPr lang="en-GB" altLang="en-US" sz="3200" dirty="0">
              <a:solidFill>
                <a:srgbClr val="B50B33"/>
              </a:solidFill>
              <a:latin typeface="Gill Sans MT" pitchFamily="34" charset="0"/>
            </a:endParaRPr>
          </a:p>
          <a:p>
            <a:pPr marL="182245" indent="-182245" eaLnBrk="1" hangingPunct="1">
              <a:buFont typeface="Arial" charset="0"/>
              <a:buChar char="•"/>
              <a:defRPr/>
            </a:pPr>
            <a:endParaRPr lang="en-GB" altLang="en-US" sz="3200" dirty="0">
              <a:solidFill>
                <a:srgbClr val="B50B33"/>
              </a:solidFill>
              <a:latin typeface="Gill Sans MT" pitchFamily="34" charset="0"/>
            </a:endParaRPr>
          </a:p>
        </p:txBody>
      </p:sp>
      <p:pic>
        <p:nvPicPr>
          <p:cNvPr id="40964" name="Picture 2">
            <a:extLst>
              <a:ext uri="{FF2B5EF4-FFF2-40B4-BE49-F238E27FC236}">
                <a16:creationId xmlns:a16="http://schemas.microsoft.com/office/drawing/2014/main" id="{D6F55BCB-5704-2F8D-36F8-24DBD8F9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413375"/>
            <a:ext cx="126682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1CF29A0C-DA63-6144-9BD6-45BD592DB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393700"/>
            <a:ext cx="5524500" cy="122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850116-4B69-2B8A-B633-C74A4C57CDB7}"/>
              </a:ext>
            </a:extLst>
          </p:cNvPr>
          <p:cNvSpPr>
            <a:spLocks noGrp="1"/>
          </p:cNvSpPr>
          <p:nvPr>
            <p:ph type="title"/>
          </p:nvPr>
        </p:nvSpPr>
        <p:spPr>
          <a:xfrm>
            <a:off x="457200" y="533400"/>
            <a:ext cx="8229600" cy="990600"/>
          </a:xfrm>
        </p:spPr>
        <p:txBody>
          <a:bodyPr/>
          <a:lstStyle/>
          <a:p>
            <a:endParaRPr lang="en-US"/>
          </a:p>
        </p:txBody>
      </p:sp>
      <p:pic>
        <p:nvPicPr>
          <p:cNvPr id="2" name="Picture 2" descr="A picture containing text, screenshot, businesscard, font&#10;&#10;Description automatically generated">
            <a:extLst>
              <a:ext uri="{FF2B5EF4-FFF2-40B4-BE49-F238E27FC236}">
                <a16:creationId xmlns:a16="http://schemas.microsoft.com/office/drawing/2014/main" id="{FEDA2713-076C-40E4-297E-1306FFB2A9BD}"/>
              </a:ext>
            </a:extLst>
          </p:cNvPr>
          <p:cNvPicPr>
            <a:picLocks noChangeAspect="1"/>
          </p:cNvPicPr>
          <p:nvPr/>
        </p:nvPicPr>
        <p:blipFill>
          <a:blip r:embed="rId2"/>
          <a:stretch>
            <a:fillRect/>
          </a:stretch>
        </p:blipFill>
        <p:spPr>
          <a:xfrm>
            <a:off x="457200" y="1837182"/>
            <a:ext cx="8229600" cy="4402836"/>
          </a:xfrm>
          <a:prstGeom prst="rect">
            <a:avLst/>
          </a:prstGeom>
          <a:noFill/>
        </p:spPr>
      </p:pic>
    </p:spTree>
    <p:extLst>
      <p:ext uri="{BB962C8B-B14F-4D97-AF65-F5344CB8AC3E}">
        <p14:creationId xmlns:p14="http://schemas.microsoft.com/office/powerpoint/2010/main" val="424749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BE6F-199E-9F32-D9E8-53CF1B77411A}"/>
              </a:ext>
            </a:extLst>
          </p:cNvPr>
          <p:cNvSpPr>
            <a:spLocks noGrp="1"/>
          </p:cNvSpPr>
          <p:nvPr>
            <p:ph type="title"/>
          </p:nvPr>
        </p:nvSpPr>
        <p:spPr/>
        <p:txBody>
          <a:bodyPr/>
          <a:lstStyle/>
          <a:p>
            <a:pPr algn="ctr">
              <a:defRPr/>
            </a:pPr>
            <a:r>
              <a:rPr lang="en-GB" sz="3600" b="1">
                <a:solidFill>
                  <a:srgbClr val="B50B33"/>
                </a:solidFill>
                <a:latin typeface="Gill Sans MT" pitchFamily="34" charset="0"/>
              </a:rPr>
              <a:t>Safeguarding</a:t>
            </a:r>
          </a:p>
        </p:txBody>
      </p:sp>
      <p:sp>
        <p:nvSpPr>
          <p:cNvPr id="23555" name="Content Placeholder 2">
            <a:extLst>
              <a:ext uri="{FF2B5EF4-FFF2-40B4-BE49-F238E27FC236}">
                <a16:creationId xmlns:a16="http://schemas.microsoft.com/office/drawing/2014/main" id="{4BD7B3F8-D1F4-6080-B152-8E1484F4BC02}"/>
              </a:ext>
            </a:extLst>
          </p:cNvPr>
          <p:cNvSpPr>
            <a:spLocks noGrp="1"/>
          </p:cNvSpPr>
          <p:nvPr>
            <p:ph idx="1"/>
          </p:nvPr>
        </p:nvSpPr>
        <p:spPr>
          <a:xfrm>
            <a:off x="457200" y="1341438"/>
            <a:ext cx="8578850" cy="5135562"/>
          </a:xfrm>
        </p:spPr>
        <p:txBody>
          <a:bodyPr/>
          <a:lstStyle/>
          <a:p>
            <a:pPr marL="0" indent="0">
              <a:buFont typeface="Arial" charset="0"/>
              <a:buNone/>
              <a:defRPr/>
            </a:pPr>
            <a:r>
              <a:rPr lang="en-GB" altLang="en-US" sz="2800" b="1">
                <a:solidFill>
                  <a:srgbClr val="B50B33"/>
                </a:solidFill>
                <a:latin typeface="Gill Sans MT" pitchFamily="34" charset="0"/>
              </a:rPr>
              <a:t>Safeguarding</a:t>
            </a:r>
          </a:p>
          <a:p>
            <a:pPr marL="182245" indent="-182245">
              <a:buFont typeface="Arial" charset="0"/>
              <a:buChar char="•"/>
              <a:defRPr/>
            </a:pPr>
            <a:r>
              <a:rPr lang="en-GB" altLang="en-US" sz="2800">
                <a:solidFill>
                  <a:srgbClr val="B50B33"/>
                </a:solidFill>
                <a:latin typeface="Gill Sans MT"/>
              </a:rPr>
              <a:t>There is a tab on the website about this – please take </a:t>
            </a:r>
            <a:r>
              <a:rPr lang="en-GB" altLang="en-US" sz="2800" dirty="0">
                <a:solidFill>
                  <a:srgbClr val="B50B33"/>
                </a:solidFill>
                <a:latin typeface="Gill Sans MT"/>
              </a:rPr>
              <a:t>the time to read it.</a:t>
            </a:r>
          </a:p>
          <a:p>
            <a:pPr>
              <a:buFont typeface="Arial" charset="0"/>
              <a:buChar char="•"/>
              <a:defRPr/>
            </a:pPr>
            <a:r>
              <a:rPr lang="en-GB" altLang="en-US" sz="2800" b="1">
                <a:solidFill>
                  <a:srgbClr val="B50B33"/>
                </a:solidFill>
                <a:latin typeface="Gill Sans MT" pitchFamily="34" charset="0"/>
              </a:rPr>
              <a:t>Mobile Phones </a:t>
            </a:r>
            <a:r>
              <a:rPr lang="en-GB" altLang="en-US" sz="2800">
                <a:solidFill>
                  <a:srgbClr val="B50B33"/>
                </a:solidFill>
                <a:latin typeface="Gill Sans MT" pitchFamily="34" charset="0"/>
              </a:rPr>
              <a:t>– not allowed at all in or around the Foundation Stage (legal requirement).</a:t>
            </a:r>
          </a:p>
          <a:p>
            <a:pPr>
              <a:buFont typeface="Arial" charset="0"/>
              <a:buChar char="•"/>
              <a:defRPr/>
            </a:pPr>
            <a:r>
              <a:rPr lang="en-GB" altLang="en-US" sz="2800" b="1">
                <a:solidFill>
                  <a:srgbClr val="B50B33"/>
                </a:solidFill>
                <a:latin typeface="Gill Sans MT" pitchFamily="34" charset="0"/>
              </a:rPr>
              <a:t>Videos and Mobile phones </a:t>
            </a:r>
            <a:r>
              <a:rPr lang="en-GB" altLang="en-US" sz="2800">
                <a:solidFill>
                  <a:srgbClr val="B50B33"/>
                </a:solidFill>
                <a:latin typeface="Gill Sans MT" pitchFamily="34" charset="0"/>
              </a:rPr>
              <a:t>– see policy on website.  Please do not use cameras in school unless allowed to do so at Productions or special events.</a:t>
            </a:r>
          </a:p>
          <a:p>
            <a:pPr>
              <a:buFont typeface="Arial" charset="0"/>
              <a:buChar char="•"/>
              <a:defRPr/>
            </a:pPr>
            <a:r>
              <a:rPr lang="en-GB" altLang="en-US" sz="2800">
                <a:solidFill>
                  <a:srgbClr val="B50B33"/>
                </a:solidFill>
                <a:latin typeface="Gill Sans MT" pitchFamily="34" charset="0"/>
              </a:rPr>
              <a:t>Any photos or videos MUST NOT by uploaded to social network sites (parents always tell us when it happens and who has done it!)</a:t>
            </a:r>
          </a:p>
          <a:p>
            <a:pPr>
              <a:buFont typeface="Arial" charset="0"/>
              <a:buChar char="•"/>
              <a:defRPr/>
            </a:pPr>
            <a:endParaRPr lang="en-GB"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14A0-9FDE-1C0B-17B3-77EE640E0EC9}"/>
              </a:ext>
            </a:extLst>
          </p:cNvPr>
          <p:cNvSpPr>
            <a:spLocks noGrp="1"/>
          </p:cNvSpPr>
          <p:nvPr>
            <p:ph type="title"/>
          </p:nvPr>
        </p:nvSpPr>
        <p:spPr/>
        <p:txBody>
          <a:bodyPr>
            <a:normAutofit fontScale="90000"/>
          </a:bodyPr>
          <a:lstStyle/>
          <a:p>
            <a:pPr eaLnBrk="1" fontAlgn="auto" hangingPunct="1">
              <a:spcAft>
                <a:spcPts val="0"/>
              </a:spcAft>
              <a:defRPr/>
            </a:pPr>
            <a:r>
              <a:rPr lang="en-GB" sz="3600" b="1">
                <a:solidFill>
                  <a:srgbClr val="B50B33"/>
                </a:solidFill>
                <a:latin typeface="Gill Sans MT" pitchFamily="34" charset="0"/>
              </a:rPr>
              <a:t>In this meeting we will inform you about</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92BB9978-2E7E-1CA7-5137-3F15F11B92A7}"/>
              </a:ext>
            </a:extLst>
          </p:cNvPr>
          <p:cNvSpPr>
            <a:spLocks noGrp="1"/>
          </p:cNvSpPr>
          <p:nvPr>
            <p:ph idx="1"/>
          </p:nvPr>
        </p:nvSpPr>
        <p:spPr/>
        <p:txBody>
          <a:bodyPr/>
          <a:lstStyle/>
          <a:p>
            <a:pPr eaLnBrk="1" hangingPunct="1">
              <a:defRPr/>
            </a:pPr>
            <a:r>
              <a:rPr lang="en-GB" altLang="en-US" sz="3200" dirty="0">
                <a:latin typeface="Gill Sans MT" panose="020B0502020104020203" pitchFamily="34" charset="0"/>
              </a:rPr>
              <a:t>Arrival and collection routine</a:t>
            </a:r>
          </a:p>
          <a:p>
            <a:pPr eaLnBrk="1" hangingPunct="1">
              <a:defRPr/>
            </a:pPr>
            <a:r>
              <a:rPr lang="en-GB" altLang="en-US" sz="3200" dirty="0">
                <a:latin typeface="Gill Sans MT" panose="020B0502020104020203" pitchFamily="34" charset="0"/>
              </a:rPr>
              <a:t>The Year 1 Curriculum</a:t>
            </a:r>
          </a:p>
          <a:p>
            <a:pPr eaLnBrk="1" hangingPunct="1">
              <a:defRPr/>
            </a:pPr>
            <a:r>
              <a:rPr lang="en-GB" altLang="en-US" sz="3200" dirty="0">
                <a:latin typeface="Gill Sans MT" panose="020B0502020104020203" pitchFamily="34" charset="0"/>
              </a:rPr>
              <a:t>Uniform </a:t>
            </a:r>
            <a:endParaRPr lang="en-GB" altLang="en-US" sz="3200" i="1" dirty="0">
              <a:highlight>
                <a:srgbClr val="FFFF00"/>
              </a:highlight>
              <a:latin typeface="Gill Sans MT" panose="020B0502020104020203" pitchFamily="34" charset="0"/>
            </a:endParaRPr>
          </a:p>
          <a:p>
            <a:pPr eaLnBrk="1" hangingPunct="1">
              <a:defRPr/>
            </a:pPr>
            <a:r>
              <a:rPr lang="en-GB" altLang="en-US" sz="3200" dirty="0">
                <a:latin typeface="Gill Sans MT" panose="020B0502020104020203" pitchFamily="34" charset="0"/>
              </a:rPr>
              <a:t>Communication</a:t>
            </a:r>
          </a:p>
          <a:p>
            <a:pPr eaLnBrk="1" hangingPunct="1">
              <a:defRPr/>
            </a:pPr>
            <a:r>
              <a:rPr lang="en-GB" altLang="en-US" sz="3200" dirty="0">
                <a:latin typeface="Gill Sans MT" panose="020B0502020104020203" pitchFamily="34" charset="0"/>
              </a:rPr>
              <a:t>Safeguarding </a:t>
            </a:r>
          </a:p>
          <a:p>
            <a:pPr eaLnBrk="1" hangingPunct="1">
              <a:defRPr/>
            </a:pPr>
            <a:r>
              <a:rPr lang="en-GB" altLang="en-US" sz="3200" dirty="0">
                <a:latin typeface="Gill Sans MT" panose="020B0502020104020203" pitchFamily="34" charset="0"/>
              </a:rPr>
              <a:t>E-safety</a:t>
            </a:r>
          </a:p>
          <a:p>
            <a:pPr eaLnBrk="1" hangingPunct="1">
              <a:defRPr/>
            </a:pPr>
            <a:r>
              <a:rPr lang="en-GB" altLang="en-US" sz="3200" dirty="0">
                <a:latin typeface="Gill Sans MT" panose="020B0502020104020203" pitchFamily="34" charset="0"/>
              </a:rPr>
              <a:t>Ways you can help your child</a:t>
            </a:r>
          </a:p>
          <a:p>
            <a:pPr eaLnBrk="1" hangingPunct="1">
              <a:defRPr/>
            </a:pPr>
            <a:endParaRPr lang="en-GB" altLang="en-US" sz="3200" dirty="0">
              <a:latin typeface="Gill Sans MT" panose="020B0502020104020203" pitchFamily="34" charset="0"/>
            </a:endParaRPr>
          </a:p>
        </p:txBody>
      </p:sp>
      <p:pic>
        <p:nvPicPr>
          <p:cNvPr id="16388" name="Picture 2">
            <a:extLst>
              <a:ext uri="{FF2B5EF4-FFF2-40B4-BE49-F238E27FC236}">
                <a16:creationId xmlns:a16="http://schemas.microsoft.com/office/drawing/2014/main" id="{BD2CAB9E-C3EC-CEED-D90B-540142E43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C444-27C6-1AC7-A1B5-48468DD4109B}"/>
              </a:ext>
            </a:extLst>
          </p:cNvPr>
          <p:cNvSpPr>
            <a:spLocks noGrp="1"/>
          </p:cNvSpPr>
          <p:nvPr>
            <p:ph type="title"/>
          </p:nvPr>
        </p:nvSpPr>
        <p:spPr/>
        <p:txBody>
          <a:bodyPr/>
          <a:lstStyle/>
          <a:p>
            <a:pPr algn="ctr">
              <a:defRPr/>
            </a:pPr>
            <a:r>
              <a:rPr lang="en-GB" sz="3600" b="1">
                <a:solidFill>
                  <a:srgbClr val="B50B33"/>
                </a:solidFill>
                <a:latin typeface="Gill Sans MT" pitchFamily="34" charset="0"/>
              </a:rPr>
              <a:t>Safeguarding</a:t>
            </a:r>
          </a:p>
        </p:txBody>
      </p:sp>
      <p:sp>
        <p:nvSpPr>
          <p:cNvPr id="51203" name="Content Placeholder 2">
            <a:extLst>
              <a:ext uri="{FF2B5EF4-FFF2-40B4-BE49-F238E27FC236}">
                <a16:creationId xmlns:a16="http://schemas.microsoft.com/office/drawing/2014/main" id="{D3780413-3EFB-D945-4280-278BD5D2C7F8}"/>
              </a:ext>
            </a:extLst>
          </p:cNvPr>
          <p:cNvSpPr>
            <a:spLocks noGrp="1"/>
          </p:cNvSpPr>
          <p:nvPr>
            <p:ph idx="1"/>
          </p:nvPr>
        </p:nvSpPr>
        <p:spPr>
          <a:xfrm>
            <a:off x="457200" y="1484313"/>
            <a:ext cx="8578850" cy="4992687"/>
          </a:xfrm>
        </p:spPr>
        <p:txBody>
          <a:bodyPr/>
          <a:lstStyle/>
          <a:p>
            <a:r>
              <a:rPr lang="en-GB" altLang="en-US">
                <a:solidFill>
                  <a:srgbClr val="B50B33"/>
                </a:solidFill>
                <a:latin typeface="Gill Sans MT" panose="020B0502020104020203" pitchFamily="34" charset="0"/>
              </a:rPr>
              <a:t>When coming onsite during the school day (late, early, to drop something off) please go to the office and not to your child’s class.  </a:t>
            </a:r>
          </a:p>
          <a:p>
            <a:r>
              <a:rPr lang="en-GB" altLang="en-US">
                <a:solidFill>
                  <a:srgbClr val="B50B33"/>
                </a:solidFill>
                <a:latin typeface="Gill Sans MT" panose="020B0502020104020203" pitchFamily="34" charset="0"/>
              </a:rPr>
              <a:t>Nursery parents if collecting or dropping off at lunchtime please do not wander amongst the children on the playground.</a:t>
            </a:r>
          </a:p>
          <a:p>
            <a:r>
              <a:rPr lang="en-GB" altLang="en-US" b="1">
                <a:solidFill>
                  <a:srgbClr val="B50B33"/>
                </a:solidFill>
                <a:latin typeface="Gill Sans MT" panose="020B0502020104020203" pitchFamily="34" charset="0"/>
              </a:rPr>
              <a:t>Gates</a:t>
            </a:r>
            <a:r>
              <a:rPr lang="en-GB" altLang="en-US">
                <a:solidFill>
                  <a:srgbClr val="B50B33"/>
                </a:solidFill>
                <a:latin typeface="Gill Sans MT" panose="020B0502020104020203" pitchFamily="34" charset="0"/>
              </a:rPr>
              <a:t> – please ensure you close them behind you, especially those around the Foundation Stage which need to be locked.</a:t>
            </a:r>
          </a:p>
          <a:p>
            <a:r>
              <a:rPr lang="en-GB" altLang="en-US">
                <a:solidFill>
                  <a:srgbClr val="B50B33"/>
                </a:solidFill>
                <a:latin typeface="Gill Sans MT" panose="020B0502020104020203" pitchFamily="34" charset="0"/>
              </a:rPr>
              <a:t>Any concerns about a child’s welfare please raise with the class teacher first and then this will be passed on to the Designated Safeguarding Leader – J. Shackel.  Policy on website.</a:t>
            </a:r>
            <a:endParaRPr lang="en-GB" altLang="en-US" sz="1400"/>
          </a:p>
        </p:txBody>
      </p:sp>
      <p:pic>
        <p:nvPicPr>
          <p:cNvPr id="51204" name="Picture 2">
            <a:extLst>
              <a:ext uri="{FF2B5EF4-FFF2-40B4-BE49-F238E27FC236}">
                <a16:creationId xmlns:a16="http://schemas.microsoft.com/office/drawing/2014/main" id="{27F027B1-CDC2-416D-3FDB-AC3651A5E8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084763"/>
            <a:ext cx="13779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C836-F6DB-4782-9B72-307AA027BD45}"/>
              </a:ext>
            </a:extLst>
          </p:cNvPr>
          <p:cNvSpPr>
            <a:spLocks noGrp="1"/>
          </p:cNvSpPr>
          <p:nvPr>
            <p:ph type="title"/>
          </p:nvPr>
        </p:nvSpPr>
        <p:spPr/>
        <p:txBody>
          <a:bodyPr/>
          <a:lstStyle/>
          <a:p>
            <a:pPr algn="ctr">
              <a:defRPr/>
            </a:pPr>
            <a:r>
              <a:rPr lang="en-GB" b="1" dirty="0">
                <a:solidFill>
                  <a:srgbClr val="B50B33"/>
                </a:solidFill>
                <a:latin typeface="Gill Sans MT" pitchFamily="34" charset="0"/>
              </a:rPr>
              <a:t>E-safety</a:t>
            </a:r>
            <a:endParaRPr lang="en-GB" dirty="0"/>
          </a:p>
        </p:txBody>
      </p:sp>
      <p:sp>
        <p:nvSpPr>
          <p:cNvPr id="3" name="Content Placeholder 2">
            <a:extLst>
              <a:ext uri="{FF2B5EF4-FFF2-40B4-BE49-F238E27FC236}">
                <a16:creationId xmlns:a16="http://schemas.microsoft.com/office/drawing/2014/main" id="{DE9BD1A7-6732-C048-6ACC-31D97D52AC3F}"/>
              </a:ext>
            </a:extLst>
          </p:cNvPr>
          <p:cNvSpPr>
            <a:spLocks noGrp="1"/>
          </p:cNvSpPr>
          <p:nvPr>
            <p:ph idx="1"/>
          </p:nvPr>
        </p:nvSpPr>
        <p:spPr>
          <a:xfrm>
            <a:off x="107950" y="1341438"/>
            <a:ext cx="8785225" cy="5207000"/>
          </a:xfrm>
        </p:spPr>
        <p:txBody>
          <a:bodyPr/>
          <a:lstStyle/>
          <a:p>
            <a:pPr>
              <a:buFont typeface="Arial" charset="0"/>
              <a:buChar char="•"/>
              <a:defRPr/>
            </a:pPr>
            <a:r>
              <a:rPr lang="en-GB" sz="2000" dirty="0">
                <a:solidFill>
                  <a:srgbClr val="B50B33"/>
                </a:solidFill>
                <a:latin typeface="Gill Sans MT" pitchFamily="34" charset="0"/>
              </a:rPr>
              <a:t>In September we will be re-issuing our e-safety agreement for the children in Years 1-6, which will continue to be age specific.</a:t>
            </a:r>
          </a:p>
          <a:p>
            <a:pPr>
              <a:buFont typeface="Arial" charset="0"/>
              <a:buChar char="•"/>
              <a:defRPr/>
            </a:pPr>
            <a:r>
              <a:rPr lang="en-GB" sz="2000" dirty="0">
                <a:solidFill>
                  <a:srgbClr val="B50B33"/>
                </a:solidFill>
                <a:latin typeface="Gill Sans MT" pitchFamily="34" charset="0"/>
              </a:rPr>
              <a:t>These will be formally introduced or revisited by pupils in all year groups pupils through a series of cartoon clips during form time.  </a:t>
            </a:r>
            <a:endParaRPr lang="en-GB" sz="2000" dirty="0">
              <a:solidFill>
                <a:srgbClr val="7030A0"/>
              </a:solidFill>
              <a:latin typeface="Gill Sans MT" pitchFamily="34" charset="0"/>
            </a:endParaRPr>
          </a:p>
          <a:p>
            <a:pPr>
              <a:buFont typeface="Arial" charset="0"/>
              <a:buChar char="•"/>
              <a:defRPr/>
            </a:pPr>
            <a:r>
              <a:rPr lang="en-GB" sz="2000" dirty="0">
                <a:solidFill>
                  <a:srgbClr val="B50B33"/>
                </a:solidFill>
                <a:latin typeface="Gill Sans MT" pitchFamily="34" charset="0"/>
              </a:rPr>
              <a:t>Children and parents will have to sign the agreements at the start of each academic year (Year 1 – Year 6). </a:t>
            </a:r>
          </a:p>
          <a:p>
            <a:pPr>
              <a:buFont typeface="Arial" charset="0"/>
              <a:buChar char="•"/>
              <a:defRPr/>
            </a:pPr>
            <a:r>
              <a:rPr lang="en-GB" sz="2000" dirty="0">
                <a:solidFill>
                  <a:srgbClr val="B50B33"/>
                </a:solidFill>
                <a:latin typeface="Gill Sans MT" pitchFamily="34" charset="0"/>
              </a:rPr>
              <a:t>When you receive the agreement please read, discuss and sign it with your child.</a:t>
            </a:r>
          </a:p>
          <a:p>
            <a:pPr>
              <a:buFont typeface="Arial" charset="0"/>
              <a:buChar char="•"/>
              <a:defRPr/>
            </a:pPr>
            <a:r>
              <a:rPr lang="en-GB" sz="2000" dirty="0">
                <a:solidFill>
                  <a:srgbClr val="B50B33"/>
                </a:solidFill>
                <a:latin typeface="Gill Sans MT" pitchFamily="34" charset="0"/>
              </a:rPr>
              <a:t>School will continue to use the SMART acronym as the basis for these rules.</a:t>
            </a:r>
          </a:p>
          <a:p>
            <a:pPr>
              <a:buFont typeface="Arial" charset="0"/>
              <a:buChar char="•"/>
              <a:defRPr/>
            </a:pPr>
            <a:r>
              <a:rPr lang="en-GB" sz="2000" dirty="0">
                <a:solidFill>
                  <a:srgbClr val="B50B33"/>
                </a:solidFill>
                <a:latin typeface="Gill Sans MT" pitchFamily="34" charset="0"/>
              </a:rPr>
              <a:t>S (safe) M (meeting) A (accepting) R (reliable) T (tell)</a:t>
            </a:r>
          </a:p>
          <a:p>
            <a:pPr>
              <a:spcBef>
                <a:spcPts val="600"/>
              </a:spcBef>
              <a:buFont typeface="Arial" charset="0"/>
              <a:buChar char="•"/>
              <a:defRPr/>
            </a:pPr>
            <a:r>
              <a:rPr lang="en-GB" sz="2000" dirty="0">
                <a:solidFill>
                  <a:srgbClr val="B50B33"/>
                </a:solidFill>
                <a:latin typeface="Gill Sans MT" pitchFamily="34" charset="0"/>
              </a:rPr>
              <a:t>More information about the SMART principles will</a:t>
            </a:r>
          </a:p>
          <a:p>
            <a:pPr marL="0" indent="0">
              <a:spcBef>
                <a:spcPts val="0"/>
              </a:spcBef>
              <a:buFont typeface="Arial" charset="0"/>
              <a:buNone/>
              <a:defRPr/>
            </a:pPr>
            <a:r>
              <a:rPr lang="en-GB" sz="2000" dirty="0">
                <a:solidFill>
                  <a:srgbClr val="B50B33"/>
                </a:solidFill>
                <a:latin typeface="Gill Sans MT" pitchFamily="34" charset="0"/>
              </a:rPr>
              <a:t>  be sent with the agreement in a parent mailing in </a:t>
            </a:r>
          </a:p>
          <a:p>
            <a:pPr marL="0" indent="0">
              <a:spcBef>
                <a:spcPts val="0"/>
              </a:spcBef>
              <a:buFont typeface="Arial" charset="0"/>
              <a:buNone/>
              <a:defRPr/>
            </a:pPr>
            <a:r>
              <a:rPr lang="en-GB" sz="2000" dirty="0">
                <a:solidFill>
                  <a:srgbClr val="B50B33"/>
                </a:solidFill>
                <a:latin typeface="Gill Sans MT" pitchFamily="34" charset="0"/>
              </a:rPr>
              <a:t>  the first week of the Autumn Term.</a:t>
            </a:r>
          </a:p>
          <a:p>
            <a:pPr>
              <a:buFont typeface="Arial" charset="0"/>
              <a:buChar char="•"/>
              <a:defRPr/>
            </a:pPr>
            <a:endParaRPr lang="en-GB" dirty="0"/>
          </a:p>
        </p:txBody>
      </p:sp>
      <p:pic>
        <p:nvPicPr>
          <p:cNvPr id="30724" name="Picture 2">
            <a:extLst>
              <a:ext uri="{FF2B5EF4-FFF2-40B4-BE49-F238E27FC236}">
                <a16:creationId xmlns:a16="http://schemas.microsoft.com/office/drawing/2014/main" id="{85D1703D-4B85-D766-53D5-9B3342A2B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5732463"/>
            <a:ext cx="8175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descr="http://blog.oxford-grove.bolton.sch.uk/20152b/files/2016/02/smart.jpg">
            <a:extLst>
              <a:ext uri="{FF2B5EF4-FFF2-40B4-BE49-F238E27FC236}">
                <a16:creationId xmlns:a16="http://schemas.microsoft.com/office/drawing/2014/main" id="{2DDAA119-A040-59AE-18F5-E229B6200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443538"/>
            <a:ext cx="33639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43B74-66B5-51EE-D3DC-0BF582521D33}"/>
              </a:ext>
            </a:extLst>
          </p:cNvPr>
          <p:cNvSpPr/>
          <p:nvPr/>
        </p:nvSpPr>
        <p:spPr>
          <a:xfrm>
            <a:off x="652463" y="1150938"/>
            <a:ext cx="3232150"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2">
                    <a:lumMod val="75000"/>
                  </a:schemeClr>
                </a:solidFill>
              </a:rPr>
              <a:t>Class Teacher</a:t>
            </a:r>
          </a:p>
        </p:txBody>
      </p:sp>
      <p:sp>
        <p:nvSpPr>
          <p:cNvPr id="7" name="Rectangle 6">
            <a:extLst>
              <a:ext uri="{FF2B5EF4-FFF2-40B4-BE49-F238E27FC236}">
                <a16:creationId xmlns:a16="http://schemas.microsoft.com/office/drawing/2014/main" id="{BFD63781-EA6C-3745-13C3-577BC49DFC9B}"/>
              </a:ext>
            </a:extLst>
          </p:cNvPr>
          <p:cNvSpPr/>
          <p:nvPr/>
        </p:nvSpPr>
        <p:spPr>
          <a:xfrm>
            <a:off x="549275" y="2232025"/>
            <a:ext cx="7793038"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Head of Key Stage, Mrs Lester</a:t>
            </a:r>
          </a:p>
        </p:txBody>
      </p:sp>
      <p:sp>
        <p:nvSpPr>
          <p:cNvPr id="8" name="Rectangle 7">
            <a:extLst>
              <a:ext uri="{FF2B5EF4-FFF2-40B4-BE49-F238E27FC236}">
                <a16:creationId xmlns:a16="http://schemas.microsoft.com/office/drawing/2014/main" id="{0452E8F0-B2B5-F9C4-3F46-8779D759155D}"/>
              </a:ext>
            </a:extLst>
          </p:cNvPr>
          <p:cNvSpPr/>
          <p:nvPr/>
        </p:nvSpPr>
        <p:spPr>
          <a:xfrm>
            <a:off x="5268913" y="1160463"/>
            <a:ext cx="2232025"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2">
                    <a:lumMod val="75000"/>
                  </a:schemeClr>
                </a:solidFill>
              </a:rPr>
              <a:t>Set Teacher</a:t>
            </a:r>
          </a:p>
          <a:p>
            <a:pPr algn="ctr">
              <a:defRPr/>
            </a:pPr>
            <a:r>
              <a:rPr lang="en-GB">
                <a:solidFill>
                  <a:schemeClr val="tx2">
                    <a:lumMod val="75000"/>
                  </a:schemeClr>
                </a:solidFill>
              </a:rPr>
              <a:t>Specialist Teacher</a:t>
            </a:r>
          </a:p>
        </p:txBody>
      </p:sp>
      <p:cxnSp>
        <p:nvCxnSpPr>
          <p:cNvPr id="10" name="Straight Connector 9">
            <a:extLst>
              <a:ext uri="{FF2B5EF4-FFF2-40B4-BE49-F238E27FC236}">
                <a16:creationId xmlns:a16="http://schemas.microsoft.com/office/drawing/2014/main" id="{B6BD50A0-88C9-644C-7035-32B22AB5E8E2}"/>
              </a:ext>
            </a:extLst>
          </p:cNvPr>
          <p:cNvCxnSpPr>
            <a:cxnSpLocks/>
            <a:stCxn id="2" idx="3"/>
            <a:endCxn id="8" idx="1"/>
          </p:cNvCxnSpPr>
          <p:nvPr/>
        </p:nvCxnSpPr>
        <p:spPr>
          <a:xfrm>
            <a:off x="3884613" y="1547813"/>
            <a:ext cx="1384300" cy="79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B8F091F-C264-CFB7-8257-9D6E8ABD1B13}"/>
              </a:ext>
            </a:extLst>
          </p:cNvPr>
          <p:cNvSpPr/>
          <p:nvPr/>
        </p:nvSpPr>
        <p:spPr>
          <a:xfrm>
            <a:off x="549275" y="3359150"/>
            <a:ext cx="7793038" cy="12096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Academic – Director of Studies, Christina Hubbard</a:t>
            </a:r>
          </a:p>
        </p:txBody>
      </p:sp>
      <p:sp>
        <p:nvSpPr>
          <p:cNvPr id="13" name="Rectangle 12">
            <a:extLst>
              <a:ext uri="{FF2B5EF4-FFF2-40B4-BE49-F238E27FC236}">
                <a16:creationId xmlns:a16="http://schemas.microsoft.com/office/drawing/2014/main" id="{D80C9BC5-2222-8C6D-1FA7-81909D10264A}"/>
              </a:ext>
            </a:extLst>
          </p:cNvPr>
          <p:cNvSpPr/>
          <p:nvPr/>
        </p:nvSpPr>
        <p:spPr>
          <a:xfrm>
            <a:off x="549275" y="4835525"/>
            <a:ext cx="7767638" cy="135413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Pastoral – Head  of Prep School, Mrs </a:t>
            </a:r>
            <a:r>
              <a:rPr lang="en-GB" err="1"/>
              <a:t>Shackel</a:t>
            </a:r>
            <a:endParaRPr lang="en-GB"/>
          </a:p>
        </p:txBody>
      </p:sp>
      <p:sp>
        <p:nvSpPr>
          <p:cNvPr id="30728" name="Rectangle 19">
            <a:extLst>
              <a:ext uri="{FF2B5EF4-FFF2-40B4-BE49-F238E27FC236}">
                <a16:creationId xmlns:a16="http://schemas.microsoft.com/office/drawing/2014/main" id="{7F1137B6-A122-FC78-B819-BAA9031DCEDF}"/>
              </a:ext>
            </a:extLst>
          </p:cNvPr>
          <p:cNvSpPr>
            <a:spLocks noChangeArrowheads="1"/>
          </p:cNvSpPr>
          <p:nvPr/>
        </p:nvSpPr>
        <p:spPr bwMode="auto">
          <a:xfrm>
            <a:off x="2268538" y="6189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GB" altLang="en-US" b="1">
                <a:solidFill>
                  <a:srgbClr val="B50B33"/>
                </a:solidFill>
                <a:latin typeface="Gill Sans MT" panose="020B0502020104020203" pitchFamily="34" charset="0"/>
              </a:rPr>
              <a:t>We firmly believe that a problem </a:t>
            </a:r>
          </a:p>
          <a:p>
            <a:pPr algn="ctr" eaLnBrk="1" hangingPunct="1">
              <a:buFont typeface="Arial" panose="020B0604020202020204" pitchFamily="34" charset="0"/>
              <a:buNone/>
            </a:pPr>
            <a:r>
              <a:rPr lang="en-GB" altLang="en-US" b="1">
                <a:solidFill>
                  <a:srgbClr val="B50B33"/>
                </a:solidFill>
                <a:latin typeface="Gill Sans MT" panose="020B0502020104020203" pitchFamily="34" charset="0"/>
              </a:rPr>
              <a:t>shared is a problem halved!</a:t>
            </a:r>
          </a:p>
        </p:txBody>
      </p:sp>
      <p:cxnSp>
        <p:nvCxnSpPr>
          <p:cNvPr id="6" name="Straight Connector 5">
            <a:extLst>
              <a:ext uri="{FF2B5EF4-FFF2-40B4-BE49-F238E27FC236}">
                <a16:creationId xmlns:a16="http://schemas.microsoft.com/office/drawing/2014/main" id="{B8AA09CD-D421-0F96-C3A4-C52AC6BFB2FC}"/>
              </a:ext>
            </a:extLst>
          </p:cNvPr>
          <p:cNvCxnSpPr>
            <a:cxnSpLocks/>
            <a:stCxn id="2" idx="2"/>
          </p:cNvCxnSpPr>
          <p:nvPr/>
        </p:nvCxnSpPr>
        <p:spPr>
          <a:xfrm>
            <a:off x="2268538" y="1943100"/>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FA5DC5-A1C1-2322-871E-5F9E137F0CFD}"/>
              </a:ext>
            </a:extLst>
          </p:cNvPr>
          <p:cNvCxnSpPr>
            <a:cxnSpLocks/>
          </p:cNvCxnSpPr>
          <p:nvPr/>
        </p:nvCxnSpPr>
        <p:spPr>
          <a:xfrm>
            <a:off x="2268538" y="3046413"/>
            <a:ext cx="0" cy="312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7B1A41-BC6B-638C-7DDB-5C815688926D}"/>
              </a:ext>
            </a:extLst>
          </p:cNvPr>
          <p:cNvCxnSpPr>
            <a:cxnSpLocks/>
          </p:cNvCxnSpPr>
          <p:nvPr/>
        </p:nvCxnSpPr>
        <p:spPr>
          <a:xfrm flipH="1">
            <a:off x="2268538" y="1943100"/>
            <a:ext cx="0" cy="511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C4B4EF-3E65-B765-3B66-D2ECA9F5C690}"/>
              </a:ext>
            </a:extLst>
          </p:cNvPr>
          <p:cNvCxnSpPr>
            <a:cxnSpLocks/>
          </p:cNvCxnSpPr>
          <p:nvPr/>
        </p:nvCxnSpPr>
        <p:spPr>
          <a:xfrm>
            <a:off x="2268538" y="4568825"/>
            <a:ext cx="4762"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61A789-737C-1A88-84F0-B3BBED4333CD}"/>
              </a:ext>
            </a:extLst>
          </p:cNvPr>
          <p:cNvCxnSpPr>
            <a:cxnSpLocks/>
          </p:cNvCxnSpPr>
          <p:nvPr/>
        </p:nvCxnSpPr>
        <p:spPr>
          <a:xfrm>
            <a:off x="6384925" y="1974850"/>
            <a:ext cx="0" cy="312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03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BE56-3797-FAE8-0D80-A75C0B4B8B4B}"/>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Ways to help</a:t>
            </a:r>
            <a:endParaRPr lang="en-GB">
              <a:solidFill>
                <a:srgbClr val="B50B33"/>
              </a:solidFill>
              <a:latin typeface="Gill Sans MT" pitchFamily="34" charset="0"/>
            </a:endParaRPr>
          </a:p>
        </p:txBody>
      </p:sp>
      <p:sp>
        <p:nvSpPr>
          <p:cNvPr id="24579" name="Content Placeholder 2">
            <a:extLst>
              <a:ext uri="{FF2B5EF4-FFF2-40B4-BE49-F238E27FC236}">
                <a16:creationId xmlns:a16="http://schemas.microsoft.com/office/drawing/2014/main" id="{E15E8ED5-72F8-124D-19BA-FD66ACAB2763}"/>
              </a:ext>
            </a:extLst>
          </p:cNvPr>
          <p:cNvSpPr>
            <a:spLocks noGrp="1"/>
          </p:cNvSpPr>
          <p:nvPr>
            <p:ph idx="1"/>
          </p:nvPr>
        </p:nvSpPr>
        <p:spPr>
          <a:xfrm>
            <a:off x="640287" y="1865313"/>
            <a:ext cx="8229600" cy="4876800"/>
          </a:xfrm>
        </p:spPr>
        <p:txBody>
          <a:bodyPr/>
          <a:lstStyle/>
          <a:p>
            <a:pPr eaLnBrk="1" hangingPunct="1">
              <a:defRPr/>
            </a:pPr>
            <a:r>
              <a:rPr lang="en-GB" altLang="en-US" sz="3000">
                <a:solidFill>
                  <a:srgbClr val="B50B33"/>
                </a:solidFill>
                <a:latin typeface="Gill Sans MT" panose="020B0502020104020203" pitchFamily="34" charset="0"/>
              </a:rPr>
              <a:t>Encourage a quick and positive ‘goodbye’ in the mornings.</a:t>
            </a:r>
          </a:p>
          <a:p>
            <a:pPr eaLnBrk="1" hangingPunct="1">
              <a:defRPr/>
            </a:pPr>
            <a:r>
              <a:rPr lang="en-GB" altLang="en-US" sz="3000">
                <a:solidFill>
                  <a:srgbClr val="B50B33"/>
                </a:solidFill>
                <a:latin typeface="Gill Sans MT" panose="020B0502020104020203" pitchFamily="34" charset="0"/>
              </a:rPr>
              <a:t>Name all items of clothing and PE kits clearly.</a:t>
            </a:r>
          </a:p>
          <a:p>
            <a:pPr eaLnBrk="1" hangingPunct="1">
              <a:defRPr/>
            </a:pPr>
            <a:r>
              <a:rPr lang="en-GB" altLang="en-US" sz="3000">
                <a:solidFill>
                  <a:srgbClr val="B50B33"/>
                </a:solidFill>
                <a:latin typeface="Gill Sans MT" panose="020B0502020104020203" pitchFamily="34" charset="0"/>
              </a:rPr>
              <a:t>Daily reading (10 mins) and spelling practice. Support with homework as required.</a:t>
            </a:r>
          </a:p>
          <a:p>
            <a:pPr eaLnBrk="1" hangingPunct="1">
              <a:defRPr/>
            </a:pPr>
            <a:r>
              <a:rPr lang="en-GB" altLang="en-US" sz="3000">
                <a:solidFill>
                  <a:srgbClr val="B50B33"/>
                </a:solidFill>
                <a:latin typeface="Gill Sans MT" panose="020B0502020104020203" pitchFamily="34" charset="0"/>
              </a:rPr>
              <a:t>Encourage children’s interest in our topics e.g. bring in artefacts, library books etc.</a:t>
            </a:r>
          </a:p>
          <a:p>
            <a:pPr marL="0" indent="0" eaLnBrk="1" hangingPunct="1">
              <a:buFont typeface="Arial" panose="020B0604020202020204" pitchFamily="34" charset="0"/>
              <a:buNone/>
              <a:defRPr/>
            </a:pPr>
            <a:endParaRPr lang="en-GB" altLang="en-US" sz="2500">
              <a:solidFill>
                <a:srgbClr val="B50B33"/>
              </a:solidFill>
              <a:latin typeface="Gill Sans MT" panose="020B0502020104020203" pitchFamily="34" charset="0"/>
            </a:endParaRPr>
          </a:p>
          <a:p>
            <a:pPr eaLnBrk="1" hangingPunct="1">
              <a:defRPr/>
            </a:pPr>
            <a:endParaRPr lang="en-GB" altLang="en-US" sz="2500">
              <a:solidFill>
                <a:srgbClr val="B50B33"/>
              </a:solidFill>
              <a:latin typeface="Gill Sans MT" panose="020B0502020104020203" pitchFamily="34" charset="0"/>
            </a:endParaRPr>
          </a:p>
        </p:txBody>
      </p:sp>
      <p:pic>
        <p:nvPicPr>
          <p:cNvPr id="53252" name="Picture 2">
            <a:extLst>
              <a:ext uri="{FF2B5EF4-FFF2-40B4-BE49-F238E27FC236}">
                <a16:creationId xmlns:a16="http://schemas.microsoft.com/office/drawing/2014/main" id="{E8967C36-9B3D-47D2-8BAE-50CC5BAF3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322888"/>
            <a:ext cx="12382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4" descr="Related image">
            <a:hlinkClick r:id="rId4"/>
            <a:extLst>
              <a:ext uri="{FF2B5EF4-FFF2-40B4-BE49-F238E27FC236}">
                <a16:creationId xmlns:a16="http://schemas.microsoft.com/office/drawing/2014/main" id="{3F87E3CF-90E4-D58C-3B15-55D34A7D2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04813"/>
            <a:ext cx="249555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D462-907F-2BBE-AB46-D6D40C3D1076}"/>
              </a:ext>
            </a:extLst>
          </p:cNvPr>
          <p:cNvSpPr>
            <a:spLocks noGrp="1"/>
          </p:cNvSpPr>
          <p:nvPr>
            <p:ph type="title"/>
          </p:nvPr>
        </p:nvSpPr>
        <p:spPr>
          <a:xfrm>
            <a:off x="2705100" y="2708275"/>
            <a:ext cx="3744913" cy="952500"/>
          </a:xfrm>
        </p:spPr>
        <p:txBody>
          <a:bodyPr/>
          <a:lstStyle/>
          <a:p>
            <a:pPr>
              <a:defRPr/>
            </a:pPr>
            <a:r>
              <a:rPr lang="en-GB" b="1">
                <a:solidFill>
                  <a:srgbClr val="B50B33"/>
                </a:solidFill>
                <a:latin typeface="Gill Sans MT" pitchFamily="34" charset="0"/>
              </a:rPr>
              <a:t>Any Questions?</a:t>
            </a:r>
            <a:endParaRPr lang="en-GB"/>
          </a:p>
        </p:txBody>
      </p:sp>
      <p:pic>
        <p:nvPicPr>
          <p:cNvPr id="57347" name="Picture 2">
            <a:extLst>
              <a:ext uri="{FF2B5EF4-FFF2-40B4-BE49-F238E27FC236}">
                <a16:creationId xmlns:a16="http://schemas.microsoft.com/office/drawing/2014/main" id="{13EA7477-5ECF-6B5D-3F95-3512D345D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3738563"/>
            <a:ext cx="7191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B8A3-2531-CCCA-6EAD-523505B20D28}"/>
              </a:ext>
            </a:extLst>
          </p:cNvPr>
          <p:cNvSpPr>
            <a:spLocks noGrp="1"/>
          </p:cNvSpPr>
          <p:nvPr>
            <p:ph type="title"/>
          </p:nvPr>
        </p:nvSpPr>
        <p:spPr/>
        <p:txBody>
          <a:bodyPr/>
          <a:lstStyle/>
          <a:p>
            <a:pPr>
              <a:defRPr/>
            </a:pPr>
            <a:r>
              <a:rPr lang="en-GB">
                <a:latin typeface="Gill Sans MT" panose="020B0502020104020203" pitchFamily="34" charset="0"/>
              </a:rPr>
              <a:t>Finally….</a:t>
            </a:r>
          </a:p>
        </p:txBody>
      </p:sp>
      <p:sp>
        <p:nvSpPr>
          <p:cNvPr id="3" name="Content Placeholder 2">
            <a:extLst>
              <a:ext uri="{FF2B5EF4-FFF2-40B4-BE49-F238E27FC236}">
                <a16:creationId xmlns:a16="http://schemas.microsoft.com/office/drawing/2014/main" id="{E6BFE2D1-4D15-A014-CB4D-D01C7D826673}"/>
              </a:ext>
            </a:extLst>
          </p:cNvPr>
          <p:cNvSpPr>
            <a:spLocks noGrp="1"/>
          </p:cNvSpPr>
          <p:nvPr>
            <p:ph idx="1"/>
          </p:nvPr>
        </p:nvSpPr>
        <p:spPr/>
        <p:txBody>
          <a:bodyPr/>
          <a:lstStyle/>
          <a:p>
            <a:pPr marL="0" indent="0" algn="ctr" eaLnBrk="1" hangingPunct="1">
              <a:spcBef>
                <a:spcPts val="0"/>
              </a:spcBef>
              <a:buFont typeface="Arial" charset="0"/>
              <a:buNone/>
              <a:defRPr/>
            </a:pPr>
            <a:endParaRPr lang="en-GB" altLang="en-US" dirty="0">
              <a:solidFill>
                <a:srgbClr val="7030A0"/>
              </a:solidFill>
              <a:latin typeface="Gill Sans MT" pitchFamily="34" charset="0"/>
            </a:endParaRPr>
          </a:p>
          <a:p>
            <a:pPr marL="182245" indent="-182245" algn="ctr" eaLnBrk="1" hangingPunct="1">
              <a:buFont typeface="Arial" charset="0"/>
              <a:buChar char="•"/>
              <a:defRPr/>
            </a:pPr>
            <a:r>
              <a:rPr lang="en-GB" altLang="en-US" sz="4000" dirty="0">
                <a:solidFill>
                  <a:srgbClr val="B50B33"/>
                </a:solidFill>
                <a:latin typeface="Gill Sans MT"/>
              </a:rPr>
              <a:t>Have a lovely Summer break, and we look forward to seeing you all in September! </a:t>
            </a:r>
          </a:p>
          <a:p>
            <a:pPr marL="182245" indent="-182245" algn="ctr">
              <a:buFont typeface="Arial" charset="0"/>
              <a:buChar char="•"/>
              <a:defRPr/>
            </a:pPr>
            <a:r>
              <a:rPr lang="en-GB" altLang="en-US" sz="4000" dirty="0">
                <a:solidFill>
                  <a:srgbClr val="B50B33"/>
                </a:solidFill>
                <a:highlight>
                  <a:srgbClr val="FFFF00"/>
                </a:highlight>
                <a:latin typeface="Gill Sans MT"/>
              </a:rPr>
              <a:t>Please pop Friday 27th September in your diary for our parent's information </a:t>
            </a:r>
            <a:r>
              <a:rPr lang="en-GB" altLang="en-US" sz="4000">
                <a:solidFill>
                  <a:srgbClr val="B50B33"/>
                </a:solidFill>
                <a:highlight>
                  <a:srgbClr val="FFFF00"/>
                </a:highlight>
                <a:latin typeface="Gill Sans MT"/>
              </a:rPr>
              <a:t>morning at 8:45am.</a:t>
            </a:r>
            <a:endParaRPr lang="en-GB">
              <a:highlight>
                <a:srgbClr val="FFFF00"/>
              </a:highlight>
              <a:cs typeface="Arial"/>
            </a:endParaRPr>
          </a:p>
          <a:p>
            <a:pPr marL="182245" indent="-182245">
              <a:buFont typeface="Arial" charset="0"/>
              <a:buChar char="•"/>
              <a:defRPr/>
            </a:pPr>
            <a:endParaRPr lang="en-GB" dirty="0">
              <a:cs typeface="Arial"/>
            </a:endParaRPr>
          </a:p>
        </p:txBody>
      </p:sp>
      <p:pic>
        <p:nvPicPr>
          <p:cNvPr id="55300" name="Picture 5" descr="Related image">
            <a:hlinkClick r:id="rId3"/>
            <a:extLst>
              <a:ext uri="{FF2B5EF4-FFF2-40B4-BE49-F238E27FC236}">
                <a16:creationId xmlns:a16="http://schemas.microsoft.com/office/drawing/2014/main" id="{3C2AC81C-5B1E-2764-4379-86305EE28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07" y="530039"/>
            <a:ext cx="1569142" cy="105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lying down&#10;&#10;Description automatically generated">
            <a:extLst>
              <a:ext uri="{FF2B5EF4-FFF2-40B4-BE49-F238E27FC236}">
                <a16:creationId xmlns:a16="http://schemas.microsoft.com/office/drawing/2014/main" id="{8F4804CD-2382-8D0E-B8D5-87565E88071F}"/>
              </a:ext>
            </a:extLst>
          </p:cNvPr>
          <p:cNvPicPr>
            <a:picLocks noChangeAspect="1"/>
          </p:cNvPicPr>
          <p:nvPr/>
        </p:nvPicPr>
        <p:blipFill rotWithShape="1">
          <a:blip r:embed="rId2"/>
          <a:srcRect/>
          <a:stretch/>
        </p:blipFill>
        <p:spPr>
          <a:xfrm>
            <a:off x="0" y="0"/>
            <a:ext cx="9144000" cy="6858000"/>
          </a:xfrm>
          <a:prstGeom prst="rect">
            <a:avLst/>
          </a:prstGeom>
          <a:noFill/>
        </p:spPr>
      </p:pic>
    </p:spTree>
    <p:extLst>
      <p:ext uri="{BB962C8B-B14F-4D97-AF65-F5344CB8AC3E}">
        <p14:creationId xmlns:p14="http://schemas.microsoft.com/office/powerpoint/2010/main" val="214932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1ED-F877-1584-6393-6E2EB1223A04}"/>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Arrival </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C395E7EF-F551-9761-D258-955FEF9CF448}"/>
              </a:ext>
            </a:extLst>
          </p:cNvPr>
          <p:cNvSpPr>
            <a:spLocks noGrp="1"/>
          </p:cNvSpPr>
          <p:nvPr>
            <p:ph idx="1"/>
          </p:nvPr>
        </p:nvSpPr>
        <p:spPr>
          <a:xfrm>
            <a:off x="457200" y="1600200"/>
            <a:ext cx="8578850" cy="4876800"/>
          </a:xfrm>
        </p:spPr>
        <p:txBody>
          <a:bodyPr rtlCol="0">
            <a:normAutofit/>
          </a:bodyPr>
          <a:lstStyle/>
          <a:p>
            <a:pPr marL="182880" indent="-182880" eaLnBrk="1" fontAlgn="auto" hangingPunct="1">
              <a:spcAft>
                <a:spcPts val="0"/>
              </a:spcAft>
              <a:defRPr/>
            </a:pPr>
            <a:r>
              <a:rPr lang="en-GB" sz="3200" dirty="0">
                <a:latin typeface="Gill Sans MT"/>
              </a:rPr>
              <a:t>Just like reception, children go straight into class from 8.30am.   </a:t>
            </a:r>
            <a:endParaRPr lang="en-GB" sz="3200" dirty="0">
              <a:latin typeface="Gill Sans MT" pitchFamily="34" charset="0"/>
            </a:endParaRPr>
          </a:p>
          <a:p>
            <a:pPr marL="182880" indent="-182880" eaLnBrk="1" fontAlgn="auto" hangingPunct="1">
              <a:spcAft>
                <a:spcPts val="0"/>
              </a:spcAft>
              <a:defRPr/>
            </a:pPr>
            <a:r>
              <a:rPr lang="en-GB" sz="3200" dirty="0">
                <a:latin typeface="Gill Sans MT"/>
              </a:rPr>
              <a:t>Teacher will greet you in the classroom – please enter via the KS1 entrance next to the dining room. </a:t>
            </a:r>
            <a:endParaRPr lang="en-GB" sz="3200" dirty="0">
              <a:latin typeface="Gill Sans MT" pitchFamily="34" charset="0"/>
            </a:endParaRPr>
          </a:p>
          <a:p>
            <a:pPr marL="182880" indent="-182880">
              <a:spcAft>
                <a:spcPts val="0"/>
              </a:spcAft>
              <a:defRPr/>
            </a:pPr>
            <a:r>
              <a:rPr lang="en-GB" sz="3200" dirty="0">
                <a:latin typeface="Gill Sans MT"/>
              </a:rPr>
              <a:t>Starter activities set to help start the day positively and help children settle / Booster groups. </a:t>
            </a:r>
            <a:endParaRPr lang="en-GB" sz="3200" dirty="0">
              <a:latin typeface="Gill Sans MT" pitchFamily="34" charset="0"/>
            </a:endParaRPr>
          </a:p>
          <a:p>
            <a:pPr marL="182880" indent="-182880" eaLnBrk="1" fontAlgn="auto" hangingPunct="1">
              <a:spcAft>
                <a:spcPts val="0"/>
              </a:spcAft>
              <a:defRPr/>
            </a:pPr>
            <a:r>
              <a:rPr lang="en-GB" sz="3200" dirty="0">
                <a:latin typeface="Gill Sans MT" pitchFamily="34" charset="0"/>
              </a:rPr>
              <a:t>Please sign in at office if late.</a:t>
            </a:r>
          </a:p>
          <a:p>
            <a:pPr marL="0" indent="0" eaLnBrk="1" fontAlgn="auto" hangingPunct="1">
              <a:spcAft>
                <a:spcPts val="0"/>
              </a:spcAft>
              <a:buFont typeface="Arial" panose="020B0604020202020204" pitchFamily="34" charset="0"/>
              <a:buNone/>
              <a:defRPr/>
            </a:pPr>
            <a:endParaRPr lang="en-GB" sz="3200" dirty="0">
              <a:solidFill>
                <a:srgbClr val="B50B33"/>
              </a:solidFill>
              <a:latin typeface="Gill Sans MT" pitchFamily="34" charset="0"/>
            </a:endParaRPr>
          </a:p>
        </p:txBody>
      </p:sp>
      <p:pic>
        <p:nvPicPr>
          <p:cNvPr id="20484" name="Picture 2">
            <a:extLst>
              <a:ext uri="{FF2B5EF4-FFF2-40B4-BE49-F238E27FC236}">
                <a16:creationId xmlns:a16="http://schemas.microsoft.com/office/drawing/2014/main" id="{5FDCD716-94AA-A231-4450-51F993FB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05438"/>
            <a:ext cx="11652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757D-4182-BBD9-FC26-9A95ECDF5F6D}"/>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Collection</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F66DE543-A19F-D041-BC61-521820A4254F}"/>
              </a:ext>
            </a:extLst>
          </p:cNvPr>
          <p:cNvSpPr>
            <a:spLocks noGrp="1"/>
          </p:cNvSpPr>
          <p:nvPr>
            <p:ph idx="1"/>
          </p:nvPr>
        </p:nvSpPr>
        <p:spPr>
          <a:xfrm>
            <a:off x="457200" y="1600200"/>
            <a:ext cx="8578850" cy="4876800"/>
          </a:xfrm>
        </p:spPr>
        <p:txBody>
          <a:bodyPr/>
          <a:lstStyle/>
          <a:p>
            <a:pPr marL="182245" indent="-182245" eaLnBrk="1" hangingPunct="1">
              <a:defRPr/>
            </a:pPr>
            <a:r>
              <a:rPr lang="en-US" altLang="en-US" sz="2800" dirty="0">
                <a:latin typeface="Gill Sans MT"/>
              </a:rPr>
              <a:t>Children collected at 3:30pm from the brown gate behind the dining room.</a:t>
            </a:r>
            <a:endParaRPr lang="en-US" dirty="0">
              <a:latin typeface="Gill Sans MT"/>
            </a:endParaRPr>
          </a:p>
          <a:p>
            <a:pPr marL="182245" indent="-182245" eaLnBrk="1" hangingPunct="1">
              <a:defRPr/>
            </a:pPr>
            <a:r>
              <a:rPr lang="en-GB" altLang="en-US" sz="2800" dirty="0">
                <a:latin typeface="Gill Sans MT"/>
              </a:rPr>
              <a:t>Please be mindful if you do a 3.30pm pick up, for other children, that some children are still in lessons until 3.45pm and so they must remain with you.</a:t>
            </a:r>
          </a:p>
          <a:p>
            <a:pPr marL="182245" indent="-182245" eaLnBrk="1" hangingPunct="1">
              <a:defRPr/>
            </a:pPr>
            <a:r>
              <a:rPr lang="en-US" altLang="en-US" sz="2800" dirty="0">
                <a:latin typeface="Gill Sans MT"/>
              </a:rPr>
              <a:t>Late Room runs until 3:40 in 2B Clubs.</a:t>
            </a:r>
          </a:p>
          <a:p>
            <a:pPr marL="182880" indent="-182880" eaLnBrk="1" fontAlgn="auto" hangingPunct="1">
              <a:spcAft>
                <a:spcPts val="0"/>
              </a:spcAft>
              <a:defRPr/>
            </a:pPr>
            <a:r>
              <a:rPr lang="en-GB" sz="3000" dirty="0">
                <a:latin typeface="Gill Sans MT" pitchFamily="34" charset="0"/>
              </a:rPr>
              <a:t>If your child is being collected by someone else, please inform the office.</a:t>
            </a:r>
          </a:p>
          <a:p>
            <a:pPr marL="182245" indent="-182245" eaLnBrk="1" hangingPunct="1">
              <a:defRPr/>
            </a:pPr>
            <a:endParaRPr lang="en-GB" altLang="en-US" sz="3000" dirty="0">
              <a:solidFill>
                <a:srgbClr val="B50B33"/>
              </a:solidFill>
              <a:latin typeface="Gill Sans MT" panose="020B0502020104020203" pitchFamily="34" charset="0"/>
            </a:endParaRPr>
          </a:p>
        </p:txBody>
      </p:sp>
      <p:pic>
        <p:nvPicPr>
          <p:cNvPr id="22532" name="Picture 2">
            <a:extLst>
              <a:ext uri="{FF2B5EF4-FFF2-40B4-BE49-F238E27FC236}">
                <a16:creationId xmlns:a16="http://schemas.microsoft.com/office/drawing/2014/main" id="{34C3B78E-8D33-536A-EFA3-B3AD11D86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05438"/>
            <a:ext cx="11652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C09C-4F43-69E0-2BC7-8AE8B1E783B2}"/>
              </a:ext>
            </a:extLst>
          </p:cNvPr>
          <p:cNvSpPr>
            <a:spLocks noGrp="1"/>
          </p:cNvSpPr>
          <p:nvPr>
            <p:ph type="title"/>
          </p:nvPr>
        </p:nvSpPr>
        <p:spPr>
          <a:xfrm>
            <a:off x="340381" y="2162803"/>
            <a:ext cx="8229600" cy="3879600"/>
          </a:xfrm>
        </p:spPr>
        <p:txBody>
          <a:bodyPr>
            <a:normAutofit fontScale="90000"/>
          </a:bodyPr>
          <a:lstStyle/>
          <a:p>
            <a:pPr>
              <a:defRPr/>
            </a:pPr>
            <a:r>
              <a:rPr lang="en-GB" sz="3200" dirty="0">
                <a:solidFill>
                  <a:schemeClr val="tx1"/>
                </a:solidFill>
                <a:latin typeface="Gill Sans MT"/>
              </a:rPr>
              <a:t>Just like in Reception, children will complete focused adult led learning activities interspersed with independent learning opportunities, 'curious learning'.</a:t>
            </a:r>
            <a:br>
              <a:rPr lang="en-GB" sz="3200" dirty="0">
                <a:latin typeface="Gill Sans MT"/>
              </a:rPr>
            </a:br>
            <a:r>
              <a:rPr lang="en-GB" sz="3200" dirty="0">
                <a:solidFill>
                  <a:schemeClr val="tx1"/>
                </a:solidFill>
                <a:latin typeface="Gill Sans MT"/>
              </a:rPr>
              <a:t>Children will take part in weekly Forest School sessions for the first half of the Autumn term.</a:t>
            </a:r>
            <a:br>
              <a:rPr lang="en-GB" sz="3200" dirty="0">
                <a:latin typeface="Gill Sans MT"/>
              </a:rPr>
            </a:br>
            <a:r>
              <a:rPr lang="en-GB" sz="3200" dirty="0">
                <a:solidFill>
                  <a:schemeClr val="tx1"/>
                </a:solidFill>
                <a:latin typeface="Gill Sans MT"/>
              </a:rPr>
              <a:t>Children will move from the 7 areas of learning as taught in EYFS to more discreet subjects with cross curricular links. </a:t>
            </a:r>
            <a:endParaRPr lang="en-GB" sz="3200" dirty="0">
              <a:solidFill>
                <a:schemeClr val="tx1"/>
              </a:solidFill>
              <a:latin typeface="Gill Sans MT" panose="020B0502020104020203" pitchFamily="34" charset="0"/>
            </a:endParaRPr>
          </a:p>
        </p:txBody>
      </p:sp>
      <p:pic>
        <p:nvPicPr>
          <p:cNvPr id="24579" name="Content Placeholder 4">
            <a:extLst>
              <a:ext uri="{FF2B5EF4-FFF2-40B4-BE49-F238E27FC236}">
                <a16:creationId xmlns:a16="http://schemas.microsoft.com/office/drawing/2014/main" id="{4018CDFD-7529-B795-235B-B19EC27C9F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670" b="790"/>
          <a:stretch>
            <a:fillRect/>
          </a:stretch>
        </p:blipFill>
        <p:spPr>
          <a:xfrm>
            <a:off x="3428550" y="531175"/>
            <a:ext cx="2053263" cy="1584475"/>
          </a:xfrm>
        </p:spPr>
      </p:pic>
      <p:pic>
        <p:nvPicPr>
          <p:cNvPr id="24580" name="Picture 5">
            <a:extLst>
              <a:ext uri="{FF2B5EF4-FFF2-40B4-BE49-F238E27FC236}">
                <a16:creationId xmlns:a16="http://schemas.microsoft.com/office/drawing/2014/main" id="{E953271A-60E9-D5B0-E62A-4705D81EC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422012"/>
            <a:ext cx="116363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BB7D-863F-9FEC-FC3C-D3BE9804EA90}"/>
              </a:ext>
            </a:extLst>
          </p:cNvPr>
          <p:cNvSpPr>
            <a:spLocks noGrp="1"/>
          </p:cNvSpPr>
          <p:nvPr>
            <p:ph type="title"/>
          </p:nvPr>
        </p:nvSpPr>
        <p:spPr>
          <a:xfrm>
            <a:off x="457199" y="422060"/>
            <a:ext cx="8229600" cy="990600"/>
          </a:xfrm>
        </p:spPr>
        <p:txBody>
          <a:bodyPr/>
          <a:lstStyle/>
          <a:p>
            <a:pPr algn="ctr">
              <a:defRPr/>
            </a:pPr>
            <a:r>
              <a:rPr lang="en-GB" b="1" dirty="0">
                <a:solidFill>
                  <a:srgbClr val="B50B33"/>
                </a:solidFill>
                <a:latin typeface="Gill Sans MT"/>
              </a:rPr>
              <a:t>A Typical Week </a:t>
            </a:r>
            <a:endParaRPr lang="en-GB" b="1" dirty="0">
              <a:solidFill>
                <a:srgbClr val="B50B33"/>
              </a:solidFill>
              <a:latin typeface="Gill Sans MT" panose="020B0502020104020203" pitchFamily="34" charset="0"/>
            </a:endParaRPr>
          </a:p>
        </p:txBody>
      </p:sp>
      <p:pic>
        <p:nvPicPr>
          <p:cNvPr id="3" name="Picture 4" descr="Graphical user interface, table, Excel&#10;&#10;Description automatically generated">
            <a:extLst>
              <a:ext uri="{FF2B5EF4-FFF2-40B4-BE49-F238E27FC236}">
                <a16:creationId xmlns:a16="http://schemas.microsoft.com/office/drawing/2014/main" id="{B0FDAA28-C7D3-8D89-1DC9-38D43DE298ED}"/>
              </a:ext>
            </a:extLst>
          </p:cNvPr>
          <p:cNvPicPr>
            <a:picLocks noGrp="1" noChangeAspect="1"/>
          </p:cNvPicPr>
          <p:nvPr>
            <p:ph idx="1"/>
          </p:nvPr>
        </p:nvPicPr>
        <p:blipFill rotWithShape="1">
          <a:blip r:embed="rId3"/>
          <a:srcRect l="24639" t="28805" r="25043" b="14198"/>
          <a:stretch/>
        </p:blipFill>
        <p:spPr>
          <a:xfrm>
            <a:off x="457200" y="1543763"/>
            <a:ext cx="8306326" cy="532436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BA5FAB4-16B6-086D-5EA7-5340045AA377}"/>
              </a:ext>
            </a:extLst>
          </p:cNvPr>
          <p:cNvGraphicFramePr>
            <a:graphicFrameLocks noGrp="1"/>
          </p:cNvGraphicFramePr>
          <p:nvPr>
            <p:ph idx="1"/>
            <p:extLst>
              <p:ext uri="{D42A27DB-BD31-4B8C-83A1-F6EECF244321}">
                <p14:modId xmlns:p14="http://schemas.microsoft.com/office/powerpoint/2010/main" val="352951334"/>
              </p:ext>
            </p:extLst>
          </p:nvPr>
        </p:nvGraphicFramePr>
        <p:xfrm>
          <a:off x="419416" y="1067455"/>
          <a:ext cx="7784999" cy="4272279"/>
        </p:xfrm>
        <a:graphic>
          <a:graphicData uri="http://schemas.openxmlformats.org/drawingml/2006/table">
            <a:tbl>
              <a:tblPr firstRow="1" bandRow="1">
                <a:tableStyleId>{FABFCF23-3B69-468F-B69F-88F6DE6A72F2}</a:tableStyleId>
              </a:tblPr>
              <a:tblGrid>
                <a:gridCol w="2572350">
                  <a:extLst>
                    <a:ext uri="{9D8B030D-6E8A-4147-A177-3AD203B41FA5}">
                      <a16:colId xmlns:a16="http://schemas.microsoft.com/office/drawing/2014/main" val="2663041171"/>
                    </a:ext>
                  </a:extLst>
                </a:gridCol>
                <a:gridCol w="5212649">
                  <a:extLst>
                    <a:ext uri="{9D8B030D-6E8A-4147-A177-3AD203B41FA5}">
                      <a16:colId xmlns:a16="http://schemas.microsoft.com/office/drawing/2014/main" val="219092699"/>
                    </a:ext>
                  </a:extLst>
                </a:gridCol>
              </a:tblGrid>
              <a:tr h="370840">
                <a:tc gridSpan="2">
                  <a:txBody>
                    <a:bodyPr/>
                    <a:lstStyle/>
                    <a:p>
                      <a:r>
                        <a:rPr lang="en-GB" dirty="0">
                          <a:solidFill>
                            <a:srgbClr val="C00000"/>
                          </a:solidFill>
                          <a:latin typeface="Comic Sans MS"/>
                        </a:rPr>
                        <a:t>Things to remember</a:t>
                      </a:r>
                    </a:p>
                    <a:p>
                      <a:pPr lvl="0">
                        <a:buNone/>
                      </a:pPr>
                      <a:r>
                        <a:rPr lang="en-GB" sz="1400" dirty="0">
                          <a:latin typeface="Comic Sans MS"/>
                        </a:rPr>
                        <a:t>Each day bring a filled water bottle, snack (fresh or dried fruit or cheese) and your bookbag. Please clearly name all belongings.</a:t>
                      </a:r>
                    </a:p>
                  </a:txBody>
                  <a:tcPr/>
                </a:tc>
                <a:tc hMerge="1">
                  <a:txBody>
                    <a:bodyPr/>
                    <a:lstStyle/>
                    <a:p>
                      <a:endParaRPr lang="en-US"/>
                    </a:p>
                  </a:txBody>
                  <a:tcPr/>
                </a:tc>
                <a:extLst>
                  <a:ext uri="{0D108BD9-81ED-4DB2-BD59-A6C34878D82A}">
                    <a16:rowId xmlns:a16="http://schemas.microsoft.com/office/drawing/2014/main" val="3334653594"/>
                  </a:ext>
                </a:extLst>
              </a:tr>
              <a:tr h="370840">
                <a:tc>
                  <a:txBody>
                    <a:bodyPr/>
                    <a:lstStyle/>
                    <a:p>
                      <a:r>
                        <a:rPr lang="en-GB" dirty="0">
                          <a:latin typeface="Comic Sans MS"/>
                        </a:rPr>
                        <a:t>Monday</a:t>
                      </a:r>
                    </a:p>
                  </a:txBody>
                  <a:tcPr/>
                </a:tc>
                <a:tc>
                  <a:txBody>
                    <a:bodyPr/>
                    <a:lstStyle/>
                    <a:p>
                      <a:r>
                        <a:rPr lang="en-GB" dirty="0">
                          <a:latin typeface="Comic Sans MS"/>
                        </a:rPr>
                        <a:t>Wear PE kit</a:t>
                      </a:r>
                    </a:p>
                    <a:p>
                      <a:pPr lvl="0">
                        <a:buNone/>
                      </a:pPr>
                      <a:r>
                        <a:rPr lang="en-GB" dirty="0">
                          <a:latin typeface="Comic Sans MS"/>
                        </a:rPr>
                        <a:t>Return and change reading books</a:t>
                      </a:r>
                    </a:p>
                  </a:txBody>
                  <a:tcPr/>
                </a:tc>
                <a:extLst>
                  <a:ext uri="{0D108BD9-81ED-4DB2-BD59-A6C34878D82A}">
                    <a16:rowId xmlns:a16="http://schemas.microsoft.com/office/drawing/2014/main" val="537362970"/>
                  </a:ext>
                </a:extLst>
              </a:tr>
              <a:tr h="370840">
                <a:tc>
                  <a:txBody>
                    <a:bodyPr/>
                    <a:lstStyle/>
                    <a:p>
                      <a:r>
                        <a:rPr lang="en-GB" dirty="0">
                          <a:latin typeface="Comic Sans MS"/>
                        </a:rPr>
                        <a:t>Tuesday</a:t>
                      </a:r>
                    </a:p>
                  </a:txBody>
                  <a:tcPr/>
                </a:tc>
                <a:tc>
                  <a:txBody>
                    <a:bodyPr/>
                    <a:lstStyle/>
                    <a:p>
                      <a:r>
                        <a:rPr lang="en-GB" dirty="0">
                          <a:latin typeface="Comic Sans MS"/>
                        </a:rPr>
                        <a:t>Wear PE kit</a:t>
                      </a:r>
                    </a:p>
                    <a:p>
                      <a:pPr lvl="0">
                        <a:buNone/>
                      </a:pPr>
                      <a:r>
                        <a:rPr lang="en-GB" dirty="0">
                          <a:latin typeface="Comic Sans MS"/>
                        </a:rPr>
                        <a:t>Return library book</a:t>
                      </a:r>
                    </a:p>
                  </a:txBody>
                  <a:tcPr/>
                </a:tc>
                <a:extLst>
                  <a:ext uri="{0D108BD9-81ED-4DB2-BD59-A6C34878D82A}">
                    <a16:rowId xmlns:a16="http://schemas.microsoft.com/office/drawing/2014/main" val="3215598835"/>
                  </a:ext>
                </a:extLst>
              </a:tr>
              <a:tr h="370840">
                <a:tc>
                  <a:txBody>
                    <a:bodyPr/>
                    <a:lstStyle/>
                    <a:p>
                      <a:r>
                        <a:rPr lang="en-GB" dirty="0">
                          <a:latin typeface="Comic Sans MS"/>
                        </a:rPr>
                        <a:t>Wednesday</a:t>
                      </a:r>
                    </a:p>
                  </a:txBody>
                  <a:tcPr/>
                </a:tc>
                <a:tc>
                  <a:txBody>
                    <a:bodyPr/>
                    <a:lstStyle/>
                    <a:p>
                      <a:r>
                        <a:rPr lang="en-GB" b="1" i="1" dirty="0">
                          <a:latin typeface="Comic Sans MS"/>
                        </a:rPr>
                        <a:t>Only for the first half of the Autumn Term</a:t>
                      </a:r>
                      <a:r>
                        <a:rPr lang="en-GB" dirty="0">
                          <a:latin typeface="Comic Sans MS"/>
                        </a:rPr>
                        <a:t> -wear PE kit all day, bring forest school kit including wellies.</a:t>
                      </a:r>
                    </a:p>
                  </a:txBody>
                  <a:tcPr/>
                </a:tc>
                <a:extLst>
                  <a:ext uri="{0D108BD9-81ED-4DB2-BD59-A6C34878D82A}">
                    <a16:rowId xmlns:a16="http://schemas.microsoft.com/office/drawing/2014/main" val="236315531"/>
                  </a:ext>
                </a:extLst>
              </a:tr>
              <a:tr h="370840">
                <a:tc>
                  <a:txBody>
                    <a:bodyPr/>
                    <a:lstStyle/>
                    <a:p>
                      <a:r>
                        <a:rPr lang="en-GB" dirty="0">
                          <a:latin typeface="Comic Sans MS"/>
                        </a:rPr>
                        <a:t>Thursday</a:t>
                      </a:r>
                    </a:p>
                  </a:txBody>
                  <a:tcPr/>
                </a:tc>
                <a:tc>
                  <a:txBody>
                    <a:bodyPr/>
                    <a:lstStyle/>
                    <a:p>
                      <a:r>
                        <a:rPr lang="en-GB" dirty="0">
                          <a:latin typeface="Comic Sans MS"/>
                        </a:rPr>
                        <a:t>Return homework</a:t>
                      </a:r>
                      <a:endParaRPr lang="en-US" dirty="0">
                        <a:latin typeface="Comic Sans MS"/>
                      </a:endParaRPr>
                    </a:p>
                    <a:p>
                      <a:pPr lvl="0">
                        <a:buNone/>
                      </a:pPr>
                      <a:r>
                        <a:rPr lang="en-GB" dirty="0">
                          <a:latin typeface="Comic Sans MS"/>
                        </a:rPr>
                        <a:t>Bring in yellow spelling test books and trainers for the PE lesson.</a:t>
                      </a:r>
                    </a:p>
                  </a:txBody>
                  <a:tcPr/>
                </a:tc>
                <a:extLst>
                  <a:ext uri="{0D108BD9-81ED-4DB2-BD59-A6C34878D82A}">
                    <a16:rowId xmlns:a16="http://schemas.microsoft.com/office/drawing/2014/main" val="3751247272"/>
                  </a:ext>
                </a:extLst>
              </a:tr>
              <a:tr h="370839">
                <a:tc>
                  <a:txBody>
                    <a:bodyPr/>
                    <a:lstStyle/>
                    <a:p>
                      <a:pPr lvl="0">
                        <a:buNone/>
                      </a:pPr>
                      <a:r>
                        <a:rPr lang="en-GB" dirty="0">
                          <a:latin typeface="Comic Sans MS"/>
                        </a:rPr>
                        <a:t>Friday</a:t>
                      </a:r>
                    </a:p>
                  </a:txBody>
                  <a:tcPr/>
                </a:tc>
                <a:tc>
                  <a:txBody>
                    <a:bodyPr/>
                    <a:lstStyle/>
                    <a:p>
                      <a:pPr lvl="0">
                        <a:buNone/>
                      </a:pPr>
                      <a:r>
                        <a:rPr lang="en-GB" dirty="0">
                          <a:latin typeface="Comic Sans MS"/>
                        </a:rPr>
                        <a:t>New homework set and posted on Firefly</a:t>
                      </a:r>
                    </a:p>
                  </a:txBody>
                  <a:tcPr/>
                </a:tc>
                <a:extLst>
                  <a:ext uri="{0D108BD9-81ED-4DB2-BD59-A6C34878D82A}">
                    <a16:rowId xmlns:a16="http://schemas.microsoft.com/office/drawing/2014/main" val="2417240617"/>
                  </a:ext>
                </a:extLst>
              </a:tr>
            </a:tbl>
          </a:graphicData>
        </a:graphic>
      </p:graphicFrame>
      <p:pic>
        <p:nvPicPr>
          <p:cNvPr id="5" name="Picture 5" descr="Text&#10;&#10;Description automatically generated">
            <a:extLst>
              <a:ext uri="{FF2B5EF4-FFF2-40B4-BE49-F238E27FC236}">
                <a16:creationId xmlns:a16="http://schemas.microsoft.com/office/drawing/2014/main" id="{B05DAD59-47F0-FB2E-D3A2-D7625C14ED1D}"/>
              </a:ext>
            </a:extLst>
          </p:cNvPr>
          <p:cNvPicPr>
            <a:picLocks noChangeAspect="1"/>
          </p:cNvPicPr>
          <p:nvPr/>
        </p:nvPicPr>
        <p:blipFill rotWithShape="1">
          <a:blip r:embed="rId2"/>
          <a:srcRect r="2881" b="6015"/>
          <a:stretch/>
        </p:blipFill>
        <p:spPr>
          <a:xfrm>
            <a:off x="160200" y="5475927"/>
            <a:ext cx="4246247" cy="1126080"/>
          </a:xfrm>
          <a:prstGeom prst="rect">
            <a:avLst/>
          </a:prstGeom>
        </p:spPr>
      </p:pic>
      <p:pic>
        <p:nvPicPr>
          <p:cNvPr id="7" name="Picture 7" descr="Text&#10;&#10;Description automatically generated">
            <a:extLst>
              <a:ext uri="{FF2B5EF4-FFF2-40B4-BE49-F238E27FC236}">
                <a16:creationId xmlns:a16="http://schemas.microsoft.com/office/drawing/2014/main" id="{4EE9F12D-2318-A416-78DE-DC4C9D3DFA47}"/>
              </a:ext>
            </a:extLst>
          </p:cNvPr>
          <p:cNvPicPr>
            <a:picLocks noChangeAspect="1"/>
          </p:cNvPicPr>
          <p:nvPr/>
        </p:nvPicPr>
        <p:blipFill rotWithShape="1">
          <a:blip r:embed="rId3"/>
          <a:srcRect l="7652" r="5217" b="-1739"/>
          <a:stretch/>
        </p:blipFill>
        <p:spPr>
          <a:xfrm>
            <a:off x="4613400" y="5479097"/>
            <a:ext cx="4255441" cy="993716"/>
          </a:xfrm>
          <a:prstGeom prst="rect">
            <a:avLst/>
          </a:prstGeom>
        </p:spPr>
      </p:pic>
      <p:sp>
        <p:nvSpPr>
          <p:cNvPr id="8" name="Title 1">
            <a:extLst>
              <a:ext uri="{FF2B5EF4-FFF2-40B4-BE49-F238E27FC236}">
                <a16:creationId xmlns:a16="http://schemas.microsoft.com/office/drawing/2014/main" id="{F7A95398-04FF-5D52-BB6F-D3EA9A8540A2}"/>
              </a:ext>
            </a:extLst>
          </p:cNvPr>
          <p:cNvSpPr>
            <a:spLocks noGrp="1"/>
          </p:cNvSpPr>
          <p:nvPr/>
        </p:nvSpPr>
        <p:spPr>
          <a:xfrm>
            <a:off x="2338200" y="407400"/>
            <a:ext cx="4143600" cy="990600"/>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endParaRPr lang="en-GB" u="sng" dirty="0">
              <a:solidFill>
                <a:srgbClr val="C00000"/>
              </a:solidFill>
              <a:latin typeface="Comic Sans MS"/>
              <a:cs typeface="Arial"/>
            </a:endParaRPr>
          </a:p>
        </p:txBody>
      </p:sp>
      <p:sp>
        <p:nvSpPr>
          <p:cNvPr id="9" name="TextBox 8">
            <a:extLst>
              <a:ext uri="{FF2B5EF4-FFF2-40B4-BE49-F238E27FC236}">
                <a16:creationId xmlns:a16="http://schemas.microsoft.com/office/drawing/2014/main" id="{135F95AC-EEEE-EC4F-F9B3-6C609805820C}"/>
              </a:ext>
            </a:extLst>
          </p:cNvPr>
          <p:cNvSpPr txBox="1"/>
          <p:nvPr/>
        </p:nvSpPr>
        <p:spPr>
          <a:xfrm>
            <a:off x="1270734" y="359569"/>
            <a:ext cx="6685331" cy="707886"/>
          </a:xfrm>
          <a:prstGeom prst="rect">
            <a:avLst/>
          </a:prstGeom>
          <a:noFill/>
        </p:spPr>
        <p:txBody>
          <a:bodyPr wrap="square">
            <a:spAutoFit/>
          </a:bodyPr>
          <a:lstStyle/>
          <a:p>
            <a:r>
              <a:rPr lang="en-GB" sz="4000" b="1" dirty="0">
                <a:solidFill>
                  <a:srgbClr val="B50B33"/>
                </a:solidFill>
                <a:latin typeface="Gill Sans MT" pitchFamily="34" charset="0"/>
              </a:rPr>
              <a:t>Uniform and Equipment</a:t>
            </a:r>
            <a:r>
              <a:rPr lang="en-GB" sz="4000" dirty="0">
                <a:solidFill>
                  <a:srgbClr val="B50B33"/>
                </a:solidFill>
                <a:latin typeface="Gill Sans MT" pitchFamily="34" charset="0"/>
              </a:rPr>
              <a:t>:</a:t>
            </a:r>
            <a:endParaRPr lang="en-GB" sz="4000" dirty="0"/>
          </a:p>
        </p:txBody>
      </p:sp>
    </p:spTree>
    <p:extLst>
      <p:ext uri="{BB962C8B-B14F-4D97-AF65-F5344CB8AC3E}">
        <p14:creationId xmlns:p14="http://schemas.microsoft.com/office/powerpoint/2010/main" val="229436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7B80-13C2-8C52-67FB-4F9AD2219781}"/>
              </a:ext>
            </a:extLst>
          </p:cNvPr>
          <p:cNvSpPr>
            <a:spLocks noGrp="1"/>
          </p:cNvSpPr>
          <p:nvPr>
            <p:ph type="title"/>
          </p:nvPr>
        </p:nvSpPr>
        <p:spPr/>
        <p:txBody>
          <a:bodyPr/>
          <a:lstStyle/>
          <a:p>
            <a:pPr>
              <a:defRPr/>
            </a:pPr>
            <a:r>
              <a:rPr lang="en-GB" b="1" dirty="0">
                <a:solidFill>
                  <a:srgbClr val="B50B33"/>
                </a:solidFill>
                <a:latin typeface="Gill Sans MT" pitchFamily="34" charset="0"/>
              </a:rPr>
              <a:t>      Uniform and Equipment</a:t>
            </a:r>
            <a:r>
              <a:rPr lang="en-GB" dirty="0">
                <a:solidFill>
                  <a:srgbClr val="B50B33"/>
                </a:solidFill>
                <a:latin typeface="Gill Sans MT" pitchFamily="34" charset="0"/>
              </a:rPr>
              <a:t>:</a:t>
            </a:r>
            <a:endParaRPr lang="en-GB" dirty="0"/>
          </a:p>
        </p:txBody>
      </p:sp>
      <p:sp>
        <p:nvSpPr>
          <p:cNvPr id="3" name="Content Placeholder 2">
            <a:extLst>
              <a:ext uri="{FF2B5EF4-FFF2-40B4-BE49-F238E27FC236}">
                <a16:creationId xmlns:a16="http://schemas.microsoft.com/office/drawing/2014/main" id="{55DEA9BB-30F0-C114-B78F-634679CF9126}"/>
              </a:ext>
            </a:extLst>
          </p:cNvPr>
          <p:cNvSpPr>
            <a:spLocks noGrp="1"/>
          </p:cNvSpPr>
          <p:nvPr>
            <p:ph idx="1"/>
          </p:nvPr>
        </p:nvSpPr>
        <p:spPr>
          <a:xfrm>
            <a:off x="457200" y="2290763"/>
            <a:ext cx="8229600" cy="4876800"/>
          </a:xfrm>
        </p:spPr>
        <p:txBody>
          <a:bodyPr/>
          <a:lstStyle/>
          <a:p>
            <a:pPr marL="182245" indent="-182245" eaLnBrk="1" fontAlgn="auto" hangingPunct="1">
              <a:spcAft>
                <a:spcPts val="0"/>
              </a:spcAft>
              <a:buFont typeface="Arial" charset="0"/>
              <a:buChar char="•"/>
              <a:defRPr/>
            </a:pPr>
            <a:r>
              <a:rPr lang="en-GB" dirty="0">
                <a:solidFill>
                  <a:srgbClr val="C00000"/>
                </a:solidFill>
                <a:latin typeface="Gill Sans MT" pitchFamily="34" charset="0"/>
              </a:rPr>
              <a:t>Summer uniform is to be worn up to October half term, then winter uniform is to be worn, until the second half of the spring term.​</a:t>
            </a:r>
          </a:p>
          <a:p>
            <a:pPr marL="182245" indent="-182245" eaLnBrk="1" fontAlgn="auto" hangingPunct="1">
              <a:spcAft>
                <a:spcPts val="0"/>
              </a:spcAft>
              <a:buFont typeface="Arial" charset="0"/>
              <a:buChar char="•"/>
              <a:defRPr/>
            </a:pPr>
            <a:r>
              <a:rPr lang="en-GB" dirty="0">
                <a:solidFill>
                  <a:srgbClr val="C00000"/>
                </a:solidFill>
                <a:latin typeface="Gill Sans MT" pitchFamily="34" charset="0"/>
              </a:rPr>
              <a:t>Book bags are the same as Reception </a:t>
            </a:r>
            <a:r>
              <a:rPr lang="en-GB" dirty="0">
                <a:solidFill>
                  <a:srgbClr val="B50B33"/>
                </a:solidFill>
                <a:latin typeface="Gill Sans MT" pitchFamily="34" charset="0"/>
              </a:rPr>
              <a:t>please.</a:t>
            </a:r>
          </a:p>
          <a:p>
            <a:pPr marL="182245" indent="-182245" eaLnBrk="1" fontAlgn="auto" hangingPunct="1">
              <a:spcAft>
                <a:spcPts val="0"/>
              </a:spcAft>
              <a:buFont typeface="Arial" charset="0"/>
              <a:buChar char="•"/>
              <a:defRPr/>
            </a:pPr>
            <a:r>
              <a:rPr lang="en-GB" dirty="0">
                <a:solidFill>
                  <a:srgbClr val="B50B33"/>
                </a:solidFill>
                <a:latin typeface="Gill Sans MT" pitchFamily="34" charset="0"/>
              </a:rPr>
              <a:t>Pencil cases are not required until Year 4. </a:t>
            </a:r>
            <a:endParaRPr lang="en-GB" dirty="0">
              <a:solidFill>
                <a:srgbClr val="7030A0"/>
              </a:solidFill>
              <a:latin typeface="Gill Sans MT" pitchFamily="34" charset="0"/>
            </a:endParaRPr>
          </a:p>
          <a:p>
            <a:pPr marL="182880" indent="-182880" eaLnBrk="1" fontAlgn="auto" hangingPunct="1">
              <a:spcAft>
                <a:spcPts val="0"/>
              </a:spcAft>
              <a:defRPr/>
            </a:pPr>
            <a:r>
              <a:rPr lang="en-GB" dirty="0">
                <a:solidFill>
                  <a:srgbClr val="B50B33"/>
                </a:solidFill>
                <a:latin typeface="Gill Sans MT"/>
              </a:rPr>
              <a:t>Named water bottles (changed daily) and snacks of fresh or dried fruit or cheese.</a:t>
            </a:r>
          </a:p>
          <a:p>
            <a:pPr marL="182880" indent="-182880" eaLnBrk="1" fontAlgn="auto" hangingPunct="1">
              <a:spcAft>
                <a:spcPts val="0"/>
              </a:spcAft>
              <a:defRPr/>
            </a:pPr>
            <a:r>
              <a:rPr lang="en-GB" dirty="0">
                <a:solidFill>
                  <a:srgbClr val="B50B33"/>
                </a:solidFill>
                <a:latin typeface="Gill Sans MT" pitchFamily="34" charset="0"/>
              </a:rPr>
              <a:t>PLEASE MAKE SURE EVERYTHING IS NAMED!</a:t>
            </a:r>
          </a:p>
          <a:p>
            <a:pPr marL="182245" indent="-182245">
              <a:buFont typeface="Arial" charset="0"/>
              <a:buChar char="•"/>
              <a:defRPr/>
            </a:pPr>
            <a:endParaRPr lang="en-GB" dirty="0">
              <a:cs typeface="Arial"/>
            </a:endParaRPr>
          </a:p>
        </p:txBody>
      </p:sp>
      <p:pic>
        <p:nvPicPr>
          <p:cNvPr id="38916" name="Picture 3" descr="Related image">
            <a:hlinkClick r:id="rId3"/>
            <a:extLst>
              <a:ext uri="{FF2B5EF4-FFF2-40B4-BE49-F238E27FC236}">
                <a16:creationId xmlns:a16="http://schemas.microsoft.com/office/drawing/2014/main" id="{78ED0C56-FE0F-E167-DCED-B9CAABB12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92150"/>
            <a:ext cx="19637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a:extLst>
              <a:ext uri="{FF2B5EF4-FFF2-40B4-BE49-F238E27FC236}">
                <a16:creationId xmlns:a16="http://schemas.microsoft.com/office/drawing/2014/main" id="{AD494B37-B2AE-5308-1CC5-BC2E84461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975" y="5157788"/>
            <a:ext cx="11636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5.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385f305-30a0-4de2-bb00-0cf8b699dc98">
      <UserInfo>
        <DisplayName>Kirsty Lester</DisplayName>
        <AccountId>74</AccountId>
        <AccountType/>
      </UserInfo>
      <UserInfo>
        <DisplayName>Gemma Coomber</DisplayName>
        <AccountId>96</AccountId>
        <AccountType/>
      </UserInfo>
    </SharedWithUsers>
    <CurriculumSubject xmlns="e385f305-30a0-4de2-bb00-0cf8b699dc98">Junior Staff Common</CurriculumSubject>
    <iac20268cb3f425f905fa12124736956 xmlns="e385f305-30a0-4de2-bb00-0cf8b699dc98">
      <Terms xmlns="http://schemas.microsoft.com/office/infopath/2007/PartnerControls"/>
    </iac20268cb3f425f905fa12124736956>
    <CustomTags xmlns="e385f305-30a0-4de2-bb00-0cf8b699dc98" xsi:nil="true"/>
    <lcf76f155ced4ddcb4097134ff3c332f xmlns="8d204094-9316-4d5a-8854-ac5ce042cc63">
      <Terms xmlns="http://schemas.microsoft.com/office/infopath/2007/PartnerControls"/>
    </lcf76f155ced4ddcb4097134ff3c332f>
    <KS xmlns="e385f305-30a0-4de2-bb00-0cf8b699dc98" xsi:nil="true"/>
    <b5b6fcf271a3406d84d42aaad4532977 xmlns="e385f305-30a0-4de2-bb00-0cf8b699dc98">
      <Terms xmlns="http://schemas.microsoft.com/office/infopath/2007/PartnerControls"/>
    </b5b6fcf271a3406d84d42aaad4532977>
    <d9c7554df377477182b27ddc9b64f140 xmlns="e385f305-30a0-4de2-bb00-0cf8b699dc98">
      <Terms xmlns="http://schemas.microsoft.com/office/infopath/2007/PartnerControls"/>
    </d9c7554df377477182b27ddc9b64f140>
    <Lesson xmlns="e385f305-30a0-4de2-bb00-0cf8b699dc98" xsi:nil="true"/>
    <Year xmlns="e385f305-30a0-4de2-bb00-0cf8b699dc98" xsi:nil="true"/>
    <i5a39c638eea47688b7bbd94e96b2677 xmlns="e385f305-30a0-4de2-bb00-0cf8b699dc98">
      <Terms xmlns="http://schemas.microsoft.com/office/infopath/2007/PartnerControls"/>
    </i5a39c638eea47688b7bbd94e96b2677>
    <TaxCatchAll xmlns="e385f305-30a0-4de2-bb00-0cf8b699dc98" xsi:nil="true"/>
    <ia065569f4b645fd8ac1644a385d9599 xmlns="e385f305-30a0-4de2-bb00-0cf8b699dc98">
      <Terms xmlns="http://schemas.microsoft.com/office/infopath/2007/PartnerControls"/>
    </ia065569f4b645fd8ac1644a385d9599>
    <PersonalIdentificationData xmlns="e385f305-30a0-4de2-bb00-0cf8b699dc9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C48B6109D6D44AA4F944574443B1EF" ma:contentTypeVersion="36" ma:contentTypeDescription="Create a new document." ma:contentTypeScope="" ma:versionID="0a5fb822ce640c66f3265a15a189a9e4">
  <xsd:schema xmlns:xsd="http://www.w3.org/2001/XMLSchema" xmlns:xs="http://www.w3.org/2001/XMLSchema" xmlns:p="http://schemas.microsoft.com/office/2006/metadata/properties" xmlns:ns1="http://schemas.microsoft.com/sharepoint/v3" xmlns:ns2="e385f305-30a0-4de2-bb00-0cf8b699dc98" xmlns:ns3="8d204094-9316-4d5a-8854-ac5ce042cc63" targetNamespace="http://schemas.microsoft.com/office/2006/metadata/properties" ma:root="true" ma:fieldsID="eb8dfe43f447900a3c22cb3b92ff4357" ns1:_="" ns2:_="" ns3:_="">
    <xsd:import namespace="http://schemas.microsoft.com/sharepoint/v3"/>
    <xsd:import namespace="e385f305-30a0-4de2-bb00-0cf8b699dc98"/>
    <xsd:import namespace="8d204094-9316-4d5a-8854-ac5ce042cc63"/>
    <xsd:element name="properties">
      <xsd:complexType>
        <xsd:sequence>
          <xsd:element name="documentManagement">
            <xsd:complexType>
              <xsd:all>
                <xsd:element ref="ns2:iac20268cb3f425f905fa12124736956" minOccurs="0"/>
                <xsd:element ref="ns2:TaxCatchAll" minOccurs="0"/>
                <xsd:element ref="ns2:PersonalIdentificationData" minOccurs="0"/>
                <xsd:element ref="ns2:KS" minOccurs="0"/>
                <xsd:element ref="ns2:i5a39c638eea47688b7bbd94e96b2677" minOccurs="0"/>
                <xsd:element ref="ns2:d9c7554df377477182b27ddc9b64f140" minOccurs="0"/>
                <xsd:element ref="ns2:ia065569f4b645fd8ac1644a385d9599" minOccurs="0"/>
                <xsd:element ref="ns2:b5b6fcf271a3406d84d42aaad4532977"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5f305-30a0-4de2-bb00-0cf8b699dc98" elementFormDefault="qualified">
    <xsd:import namespace="http://schemas.microsoft.com/office/2006/documentManagement/types"/>
    <xsd:import namespace="http://schemas.microsoft.com/office/infopath/2007/PartnerControls"/>
    <xsd:element name="iac20268cb3f425f905fa12124736956" ma:index="9" nillable="true" ma:taxonomy="true" ma:internalName="iac20268cb3f425f905fa12124736956" ma:taxonomyFieldName="Staff_x0020_Category" ma:displayName="Staff Category" ma:default="" ma:fieldId="{2ac20268-cb3f-425f-905f-a12124736956}" ma:sspId="703f5f86-235f-4561-9b6b-fb7fe0aac11d" ma:termSetId="0cea7e56-52ff-4df4-add7-5944171b8c5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720ed0f-a979-4573-a165-ed25b9587457}" ma:internalName="TaxCatchAll" ma:showField="CatchAllData" ma:web="e385f305-30a0-4de2-bb00-0cf8b699dc98">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i5a39c638eea47688b7bbd94e96b2677" ma:index="14" nillable="true" ma:taxonomy="true" ma:internalName="i5a39c638eea47688b7bbd94e96b2677" ma:taxonomyFieldName="Topic" ma:displayName="Topic" ma:default="" ma:fieldId="{25a39c63-8eea-4768-8b7b-bd94e96b2677}" ma:sspId="703f5f86-235f-4561-9b6b-fb7fe0aac11d" ma:termSetId="463a0750-0acd-473b-8ff9-1d5374392449" ma:anchorId="00000000-0000-0000-0000-000000000000" ma:open="false" ma:isKeyword="false">
      <xsd:complexType>
        <xsd:sequence>
          <xsd:element ref="pc:Terms" minOccurs="0" maxOccurs="1"/>
        </xsd:sequence>
      </xsd:complexType>
    </xsd:element>
    <xsd:element name="d9c7554df377477182b27ddc9b64f140" ma:index="16" nillable="true" ma:taxonomy="true" ma:internalName="d9c7554df377477182b27ddc9b64f140" ma:taxonomyFieldName="ExamBoard" ma:displayName="Exam Board" ma:default="" ma:fieldId="{d9c7554d-f377-4771-82b2-7ddc9b64f140}" ma:sspId="703f5f86-235f-4561-9b6b-fb7fe0aac11d" ma:termSetId="cc2968dd-bbfc-471d-9175-48975d4ccfb7" ma:anchorId="00000000-0000-0000-0000-000000000000" ma:open="false" ma:isKeyword="false">
      <xsd:complexType>
        <xsd:sequence>
          <xsd:element ref="pc:Terms" minOccurs="0" maxOccurs="1"/>
        </xsd:sequence>
      </xsd:complexType>
    </xsd:element>
    <xsd:element name="ia065569f4b645fd8ac1644a385d9599" ma:index="18" nillable="true" ma:taxonomy="true" ma:internalName="ia065569f4b645fd8ac1644a385d9599" ma:taxonomyFieldName="Week" ma:displayName="Week" ma:default="" ma:fieldId="{2a065569-f4b6-45fd-8ac1-644a385d9599}" ma:sspId="703f5f86-235f-4561-9b6b-fb7fe0aac11d" ma:termSetId="15feca94-7e13-4a43-b96e-87111d902b5c" ma:anchorId="00000000-0000-0000-0000-000000000000" ma:open="false" ma:isKeyword="false">
      <xsd:complexType>
        <xsd:sequence>
          <xsd:element ref="pc:Terms" minOccurs="0" maxOccurs="1"/>
        </xsd:sequence>
      </xsd:complexType>
    </xsd:element>
    <xsd:element name="b5b6fcf271a3406d84d42aaad4532977" ma:index="20" nillable="true" ma:taxonomy="true" ma:internalName="b5b6fcf271a3406d84d42aaad4532977" ma:taxonomyFieldName="Term" ma:displayName="Term" ma:default="" ma:fieldId="{b5b6fcf2-71a3-406d-84d4-2aaad4532977}" ma:sspId="703f5f86-235f-4561-9b6b-fb7fe0aac11d" ma:termSetId="56ddd6e3-646c-495b-a089-b76b70849df8"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Junior Staff Common" ma:internalName="CurriculumSubject">
      <xsd:simpleType>
        <xsd:restriction base="dms:Text"/>
      </xsd:simpleType>
    </xsd:element>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4094-9316-4d5a-8854-ac5ce042cc63"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703f5f86-235f-4561-9b6b-fb7fe0aac1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38E709-C279-4A7E-8C87-2BAE943AEB64}">
  <ds:schemaRefs>
    <ds:schemaRef ds:uri="http://schemas.microsoft.com/sharepoint/v3/contenttype/forms"/>
  </ds:schemaRefs>
</ds:datastoreItem>
</file>

<file path=customXml/itemProps2.xml><?xml version="1.0" encoding="utf-8"?>
<ds:datastoreItem xmlns:ds="http://schemas.openxmlformats.org/officeDocument/2006/customXml" ds:itemID="{1BB8B582-C650-4048-95DE-AA46E1B1777F}">
  <ds:schemaRefs>
    <ds:schemaRef ds:uri="http://schemas.microsoft.com/office/2006/metadata/properties"/>
    <ds:schemaRef ds:uri="http://purl.org/dc/dcmitype/"/>
    <ds:schemaRef ds:uri="e385f305-30a0-4de2-bb00-0cf8b699dc98"/>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8d204094-9316-4d5a-8854-ac5ce042cc63"/>
  </ds:schemaRefs>
</ds:datastoreItem>
</file>

<file path=customXml/itemProps3.xml><?xml version="1.0" encoding="utf-8"?>
<ds:datastoreItem xmlns:ds="http://schemas.openxmlformats.org/officeDocument/2006/customXml" ds:itemID="{E1C65603-2383-4924-9844-638DA292A962}"/>
</file>

<file path=docProps/app.xml><?xml version="1.0" encoding="utf-8"?>
<Properties xmlns="http://schemas.openxmlformats.org/officeDocument/2006/extended-properties" xmlns:vt="http://schemas.openxmlformats.org/officeDocument/2006/docPropsVTypes">
  <Template>Clarity</Template>
  <TotalTime>29</TotalTime>
  <Words>1700</Words>
  <Application>Microsoft Office PowerPoint</Application>
  <PresentationFormat>On-screen Show (4:3)</PresentationFormat>
  <Paragraphs>181</Paragraphs>
  <Slides>25</Slides>
  <Notes>20</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Clarity</vt:lpstr>
      <vt:lpstr>1_Clarity</vt:lpstr>
      <vt:lpstr>Clarity</vt:lpstr>
      <vt:lpstr>Clarity</vt:lpstr>
      <vt:lpstr>Clarity</vt:lpstr>
      <vt:lpstr>  Welcome to the Year 1 transition meeting    </vt:lpstr>
      <vt:lpstr>In this meeting we will inform you about:</vt:lpstr>
      <vt:lpstr>PowerPoint Presentation</vt:lpstr>
      <vt:lpstr>Arrival :</vt:lpstr>
      <vt:lpstr>Collection:</vt:lpstr>
      <vt:lpstr>Just like in Reception, children will complete focused adult led learning activities interspersed with independent learning opportunities, 'curious learning'. Children will take part in weekly Forest School sessions for the first half of the Autumn term. Children will move from the 7 areas of learning as taught in EYFS to more discreet subjects with cross curricular links. </vt:lpstr>
      <vt:lpstr>A Typical Week </vt:lpstr>
      <vt:lpstr>PowerPoint Presentation</vt:lpstr>
      <vt:lpstr>      Uniform and Equipment:</vt:lpstr>
      <vt:lpstr>Cross-Curricular Topics:</vt:lpstr>
      <vt:lpstr>Homework:</vt:lpstr>
      <vt:lpstr>PowerPoint Presentation</vt:lpstr>
      <vt:lpstr>PowerPoint Presentation</vt:lpstr>
      <vt:lpstr>Homework</vt:lpstr>
      <vt:lpstr>PowerPoint Presentation</vt:lpstr>
      <vt:lpstr>PowerPoint Presentation</vt:lpstr>
      <vt:lpstr>PowerPoint Presentation</vt:lpstr>
      <vt:lpstr>PowerPoint Presentation</vt:lpstr>
      <vt:lpstr>Safeguarding</vt:lpstr>
      <vt:lpstr>Safeguarding</vt:lpstr>
      <vt:lpstr>E-safety</vt:lpstr>
      <vt:lpstr>PowerPoint Presentation</vt:lpstr>
      <vt:lpstr>Ways to help</vt:lpstr>
      <vt:lpstr>Any Questions?</vt:lpstr>
      <vt:lpstr>Finally….</vt:lpstr>
    </vt:vector>
  </TitlesOfParts>
  <Company>Lingfield Notre Dame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___ transition meeting.  Teachers: Teaching Assistants:</dc:title>
  <dc:creator>Deborah Moore</dc:creator>
  <cp:lastModifiedBy>Louise Leppard</cp:lastModifiedBy>
  <cp:revision>239</cp:revision>
  <cp:lastPrinted>2021-06-23T15:58:06Z</cp:lastPrinted>
  <dcterms:created xsi:type="dcterms:W3CDTF">2013-05-16T18:27:23Z</dcterms:created>
  <dcterms:modified xsi:type="dcterms:W3CDTF">2024-07-01T16:51:20Z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0x010100C2C48B6109D6D44AA4F944574443B1EF</vt:lpwstr>
  </property>
  <property fmtid="{D5CDD505-2E9C-101B-9397-08002B2CF9AE}" pid="3" name="Staff Category">
    <vt:lpwstr/>
  </property>
  <property fmtid="{D5CDD505-2E9C-101B-9397-08002B2CF9AE}" pid="4" name="ExamBoard">
    <vt:lpwstr/>
  </property>
  <property fmtid="{D5CDD505-2E9C-101B-9397-08002B2CF9AE}" pid="5" name="Topic">
    <vt:lpwstr/>
  </property>
  <property fmtid="{D5CDD505-2E9C-101B-9397-08002B2CF9AE}" pid="6" name="MediaServiceImageTags">
    <vt:lpwstr/>
  </property>
  <property fmtid="{D5CDD505-2E9C-101B-9397-08002B2CF9AE}" pid="7" name="Term">
    <vt:lpwstr/>
  </property>
  <property fmtid="{D5CDD505-2E9C-101B-9397-08002B2CF9AE}" pid="8" name="Week">
    <vt:lpwstr/>
  </property>
</Properties>
</file>