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 id="2147485828" r:id="rId5"/>
  </p:sldMasterIdLst>
  <p:notesMasterIdLst>
    <p:notesMasterId r:id="rId27"/>
  </p:notesMasterIdLst>
  <p:sldIdLst>
    <p:sldId id="257" r:id="rId6"/>
    <p:sldId id="324" r:id="rId7"/>
    <p:sldId id="309" r:id="rId8"/>
    <p:sldId id="303" r:id="rId9"/>
    <p:sldId id="277" r:id="rId10"/>
    <p:sldId id="319" r:id="rId11"/>
    <p:sldId id="304" r:id="rId12"/>
    <p:sldId id="316" r:id="rId13"/>
    <p:sldId id="323" r:id="rId14"/>
    <p:sldId id="322" r:id="rId15"/>
    <p:sldId id="283" r:id="rId16"/>
    <p:sldId id="271" r:id="rId17"/>
    <p:sldId id="312" r:id="rId18"/>
    <p:sldId id="291" r:id="rId19"/>
    <p:sldId id="292" r:id="rId20"/>
    <p:sldId id="321" r:id="rId21"/>
    <p:sldId id="329" r:id="rId22"/>
    <p:sldId id="325" r:id="rId23"/>
    <p:sldId id="290" r:id="rId24"/>
    <p:sldId id="326" r:id="rId25"/>
    <p:sldId id="330" r:id="rId26"/>
  </p:sldIdLst>
  <p:sldSz cx="9144000" cy="6858000" type="screen4x3"/>
  <p:notesSz cx="6670675" cy="9929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C04C4-910B-3342-0917-FA18D6741B47}" v="41" dt="2024-07-01T14:46:00.511"/>
    <p1510:client id="{A9A19293-E1ED-1D33-008E-1BB55FF86869}" v="9" dt="2024-07-01T15:42:0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181"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Collingwood" userId="S::collingwoodg@lingfieldcollege.co.uk::c8cdce8f-3c90-43a2-8376-bc10365f109a" providerId="AD" clId="Web-{B6126C4B-6895-2F2C-19E9-481BD30CF253}"/>
    <pc:docChg chg="modSld">
      <pc:chgData name="Gemma Collingwood" userId="S::collingwoodg@lingfieldcollege.co.uk::c8cdce8f-3c90-43a2-8376-bc10365f109a" providerId="AD" clId="Web-{B6126C4B-6895-2F2C-19E9-481BD30CF253}" dt="2022-06-16T10:45:41.257" v="35" actId="14100"/>
      <pc:docMkLst>
        <pc:docMk/>
      </pc:docMkLst>
      <pc:sldChg chg="addSp delSp modSp">
        <pc:chgData name="Gemma Collingwood" userId="S::collingwoodg@lingfieldcollege.co.uk::c8cdce8f-3c90-43a2-8376-bc10365f109a" providerId="AD" clId="Web-{B6126C4B-6895-2F2C-19E9-481BD30CF253}" dt="2022-06-16T10:45:41.257" v="35" actId="14100"/>
        <pc:sldMkLst>
          <pc:docMk/>
          <pc:sldMk cId="0" sldId="257"/>
        </pc:sldMkLst>
        <pc:spChg chg="mod">
          <ac:chgData name="Gemma Collingwood" userId="S::collingwoodg@lingfieldcollege.co.uk::c8cdce8f-3c90-43a2-8376-bc10365f109a" providerId="AD" clId="Web-{B6126C4B-6895-2F2C-19E9-481BD30CF253}" dt="2022-06-16T10:38:21.293" v="15" actId="20577"/>
          <ac:spMkLst>
            <pc:docMk/>
            <pc:sldMk cId="0" sldId="257"/>
            <ac:spMk id="2" creationId="{04413D7E-E755-407F-B026-591EDF94684F}"/>
          </ac:spMkLst>
        </pc:spChg>
        <pc:picChg chg="add del mod">
          <ac:chgData name="Gemma Collingwood" userId="S::collingwoodg@lingfieldcollege.co.uk::c8cdce8f-3c90-43a2-8376-bc10365f109a" providerId="AD" clId="Web-{B6126C4B-6895-2F2C-19E9-481BD30CF253}" dt="2022-06-16T10:42:44.393" v="20"/>
          <ac:picMkLst>
            <pc:docMk/>
            <pc:sldMk cId="0" sldId="257"/>
            <ac:picMk id="3" creationId="{7C8E00BE-ABB0-D7BD-45BB-E0D140BF84BD}"/>
          </ac:picMkLst>
        </pc:picChg>
        <pc:picChg chg="add mod">
          <ac:chgData name="Gemma Collingwood" userId="S::collingwoodg@lingfieldcollege.co.uk::c8cdce8f-3c90-43a2-8376-bc10365f109a" providerId="AD" clId="Web-{B6126C4B-6895-2F2C-19E9-481BD30CF253}" dt="2022-06-16T10:43:49.989" v="24" actId="14100"/>
          <ac:picMkLst>
            <pc:docMk/>
            <pc:sldMk cId="0" sldId="257"/>
            <ac:picMk id="4" creationId="{859DCD6A-D0A1-F4B1-30F4-EFC64184E721}"/>
          </ac:picMkLst>
        </pc:picChg>
        <pc:picChg chg="add mod">
          <ac:chgData name="Gemma Collingwood" userId="S::collingwoodg@lingfieldcollege.co.uk::c8cdce8f-3c90-43a2-8376-bc10365f109a" providerId="AD" clId="Web-{B6126C4B-6895-2F2C-19E9-481BD30CF253}" dt="2022-06-16T10:44:23.224" v="28" actId="14100"/>
          <ac:picMkLst>
            <pc:docMk/>
            <pc:sldMk cId="0" sldId="257"/>
            <ac:picMk id="5" creationId="{18595345-E9CB-E32A-E340-66EB4808AA9C}"/>
          </ac:picMkLst>
        </pc:picChg>
        <pc:picChg chg="add mod">
          <ac:chgData name="Gemma Collingwood" userId="S::collingwoodg@lingfieldcollege.co.uk::c8cdce8f-3c90-43a2-8376-bc10365f109a" providerId="AD" clId="Web-{B6126C4B-6895-2F2C-19E9-481BD30CF253}" dt="2022-06-16T10:45:41.257" v="35" actId="14100"/>
          <ac:picMkLst>
            <pc:docMk/>
            <pc:sldMk cId="0" sldId="257"/>
            <ac:picMk id="6" creationId="{FC56A40F-ECE1-00D2-6526-88DCD7079775}"/>
          </ac:picMkLst>
        </pc:picChg>
        <pc:picChg chg="mod">
          <ac:chgData name="Gemma Collingwood" userId="S::collingwoodg@lingfieldcollege.co.uk::c8cdce8f-3c90-43a2-8376-bc10365f109a" providerId="AD" clId="Web-{B6126C4B-6895-2F2C-19E9-481BD30CF253}" dt="2022-06-16T10:44:32.240" v="30" actId="1076"/>
          <ac:picMkLst>
            <pc:docMk/>
            <pc:sldMk cId="0" sldId="257"/>
            <ac:picMk id="7172" creationId="{2342391F-53F9-7A6F-3A11-9781CDA0BDE5}"/>
          </ac:picMkLst>
        </pc:picChg>
        <pc:picChg chg="del">
          <ac:chgData name="Gemma Collingwood" userId="S::collingwoodg@lingfieldcollege.co.uk::c8cdce8f-3c90-43a2-8376-bc10365f109a" providerId="AD" clId="Web-{B6126C4B-6895-2F2C-19E9-481BD30CF253}" dt="2022-06-16T10:38:23.887" v="18"/>
          <ac:picMkLst>
            <pc:docMk/>
            <pc:sldMk cId="0" sldId="257"/>
            <ac:picMk id="7173" creationId="{9ED7BEEE-1E91-CB67-CEDE-0A1CC9E7FA81}"/>
          </ac:picMkLst>
        </pc:picChg>
        <pc:picChg chg="mod">
          <ac:chgData name="Gemma Collingwood" userId="S::collingwoodg@lingfieldcollege.co.uk::c8cdce8f-3c90-43a2-8376-bc10365f109a" providerId="AD" clId="Web-{B6126C4B-6895-2F2C-19E9-481BD30CF253}" dt="2022-06-16T10:44:29.365" v="29" actId="1076"/>
          <ac:picMkLst>
            <pc:docMk/>
            <pc:sldMk cId="0" sldId="257"/>
            <ac:picMk id="7174" creationId="{973C9F8A-4636-8908-7962-A4339DBB13E8}"/>
          </ac:picMkLst>
        </pc:picChg>
        <pc:picChg chg="del">
          <ac:chgData name="Gemma Collingwood" userId="S::collingwoodg@lingfieldcollege.co.uk::c8cdce8f-3c90-43a2-8376-bc10365f109a" providerId="AD" clId="Web-{B6126C4B-6895-2F2C-19E9-481BD30CF253}" dt="2022-06-16T10:38:23.028" v="17"/>
          <ac:picMkLst>
            <pc:docMk/>
            <pc:sldMk cId="0" sldId="257"/>
            <ac:picMk id="7175" creationId="{0B99D189-3A20-391E-FE6E-9013BFD3F74F}"/>
          </ac:picMkLst>
        </pc:picChg>
        <pc:picChg chg="del">
          <ac:chgData name="Gemma Collingwood" userId="S::collingwoodg@lingfieldcollege.co.uk::c8cdce8f-3c90-43a2-8376-bc10365f109a" providerId="AD" clId="Web-{B6126C4B-6895-2F2C-19E9-481BD30CF253}" dt="2022-06-16T10:38:22.184" v="16"/>
          <ac:picMkLst>
            <pc:docMk/>
            <pc:sldMk cId="0" sldId="257"/>
            <ac:picMk id="7177" creationId="{9093559B-B118-5E1C-7AFD-8DFD74C03F6A}"/>
          </ac:picMkLst>
        </pc:picChg>
      </pc:sldChg>
    </pc:docChg>
  </pc:docChgLst>
  <pc:docChgLst>
    <pc:chgData name="Helen Roe" userId="S::roeh@lingfieldcollege.co.uk::6b149588-21b8-4f7d-8c19-b3728565ec37" providerId="AD" clId="Web-{B2F2C2C6-2EAF-FA1B-421D-A442FFCD00B8}"/>
    <pc:docChg chg="delSld modSld">
      <pc:chgData name="Helen Roe" userId="S::roeh@lingfieldcollege.co.uk::6b149588-21b8-4f7d-8c19-b3728565ec37" providerId="AD" clId="Web-{B2F2C2C6-2EAF-FA1B-421D-A442FFCD00B8}" dt="2024-06-26T12:31:14.456" v="6"/>
      <pc:docMkLst>
        <pc:docMk/>
      </pc:docMkLst>
      <pc:sldChg chg="modSp">
        <pc:chgData name="Helen Roe" userId="S::roeh@lingfieldcollege.co.uk::6b149588-21b8-4f7d-8c19-b3728565ec37" providerId="AD" clId="Web-{B2F2C2C6-2EAF-FA1B-421D-A442FFCD00B8}" dt="2024-06-26T12:29:29.608" v="5" actId="1076"/>
        <pc:sldMkLst>
          <pc:docMk/>
          <pc:sldMk cId="0" sldId="257"/>
        </pc:sldMkLst>
        <pc:picChg chg="mod">
          <ac:chgData name="Helen Roe" userId="S::roeh@lingfieldcollege.co.uk::6b149588-21b8-4f7d-8c19-b3728565ec37" providerId="AD" clId="Web-{B2F2C2C6-2EAF-FA1B-421D-A442FFCD00B8}" dt="2024-06-26T12:29:26.608" v="3" actId="1076"/>
          <ac:picMkLst>
            <pc:docMk/>
            <pc:sldMk cId="0" sldId="257"/>
            <ac:picMk id="3" creationId="{10F4046D-C2EA-3897-AE38-D10C4577F435}"/>
          </ac:picMkLst>
        </pc:picChg>
        <pc:picChg chg="mod">
          <ac:chgData name="Helen Roe" userId="S::roeh@lingfieldcollege.co.uk::6b149588-21b8-4f7d-8c19-b3728565ec37" providerId="AD" clId="Web-{B2F2C2C6-2EAF-FA1B-421D-A442FFCD00B8}" dt="2024-06-26T12:29:23.139" v="1" actId="1076"/>
          <ac:picMkLst>
            <pc:docMk/>
            <pc:sldMk cId="0" sldId="257"/>
            <ac:picMk id="4" creationId="{FCE69D32-2799-4D77-0604-FEF1BD4D8261}"/>
          </ac:picMkLst>
        </pc:picChg>
        <pc:picChg chg="mod">
          <ac:chgData name="Helen Roe" userId="S::roeh@lingfieldcollege.co.uk::6b149588-21b8-4f7d-8c19-b3728565ec37" providerId="AD" clId="Web-{B2F2C2C6-2EAF-FA1B-421D-A442FFCD00B8}" dt="2024-06-26T12:29:27.951" v="4" actId="1076"/>
          <ac:picMkLst>
            <pc:docMk/>
            <pc:sldMk cId="0" sldId="257"/>
            <ac:picMk id="5" creationId="{18595345-E9CB-E32A-E340-66EB4808AA9C}"/>
          </ac:picMkLst>
        </pc:picChg>
        <pc:picChg chg="mod">
          <ac:chgData name="Helen Roe" userId="S::roeh@lingfieldcollege.co.uk::6b149588-21b8-4f7d-8c19-b3728565ec37" providerId="AD" clId="Web-{B2F2C2C6-2EAF-FA1B-421D-A442FFCD00B8}" dt="2024-06-26T12:29:29.608" v="5" actId="1076"/>
          <ac:picMkLst>
            <pc:docMk/>
            <pc:sldMk cId="0" sldId="257"/>
            <ac:picMk id="1028" creationId="{00000000-0000-0000-0000-000000000000}"/>
          </ac:picMkLst>
        </pc:picChg>
      </pc:sldChg>
      <pc:sldChg chg="del">
        <pc:chgData name="Helen Roe" userId="S::roeh@lingfieldcollege.co.uk::6b149588-21b8-4f7d-8c19-b3728565ec37" providerId="AD" clId="Web-{B2F2C2C6-2EAF-FA1B-421D-A442FFCD00B8}" dt="2024-06-26T12:31:14.456" v="6"/>
        <pc:sldMkLst>
          <pc:docMk/>
          <pc:sldMk cId="0" sldId="287"/>
        </pc:sldMkLst>
      </pc:sldChg>
    </pc:docChg>
  </pc:docChgLst>
  <pc:docChgLst>
    <pc:chgData name="Kimmy Berry" userId="cc0a9152-89c2-45a7-b717-32f42c015066" providerId="ADAL" clId="{D76B5E3E-87BA-40B5-8406-6AA186AEA29A}"/>
    <pc:docChg chg="custSel addSld modSld sldOrd modNotesMaster">
      <pc:chgData name="Kimmy Berry" userId="cc0a9152-89c2-45a7-b717-32f42c015066" providerId="ADAL" clId="{D76B5E3E-87BA-40B5-8406-6AA186AEA29A}" dt="2023-07-03T18:12:07.158" v="553" actId="20577"/>
      <pc:docMkLst>
        <pc:docMk/>
      </pc:docMkLst>
      <pc:sldChg chg="addSp modSp mod ord">
        <pc:chgData name="Kimmy Berry" userId="cc0a9152-89c2-45a7-b717-32f42c015066" providerId="ADAL" clId="{D76B5E3E-87BA-40B5-8406-6AA186AEA29A}" dt="2023-06-20T12:43:33.557" v="423"/>
        <pc:sldMkLst>
          <pc:docMk/>
          <pc:sldMk cId="858121053" sldId="322"/>
        </pc:sldMkLst>
        <pc:spChg chg="mod">
          <ac:chgData name="Kimmy Berry" userId="cc0a9152-89c2-45a7-b717-32f42c015066" providerId="ADAL" clId="{D76B5E3E-87BA-40B5-8406-6AA186AEA29A}" dt="2023-06-20T12:31:25.916" v="373" actId="1076"/>
          <ac:spMkLst>
            <pc:docMk/>
            <pc:sldMk cId="858121053" sldId="322"/>
            <ac:spMk id="2" creationId="{90E292C0-4F6A-1252-7C35-10FD3005D6CF}"/>
          </ac:spMkLst>
        </pc:spChg>
        <pc:spChg chg="mod">
          <ac:chgData name="Kimmy Berry" userId="cc0a9152-89c2-45a7-b717-32f42c015066" providerId="ADAL" clId="{D76B5E3E-87BA-40B5-8406-6AA186AEA29A}" dt="2023-06-20T12:31:46.677" v="419" actId="20577"/>
          <ac:spMkLst>
            <pc:docMk/>
            <pc:sldMk cId="858121053" sldId="322"/>
            <ac:spMk id="3" creationId="{AD9978AB-F830-853A-DAE5-4A417CD5A699}"/>
          </ac:spMkLst>
        </pc:spChg>
        <pc:picChg chg="add mod">
          <ac:chgData name="Kimmy Berry" userId="cc0a9152-89c2-45a7-b717-32f42c015066" providerId="ADAL" clId="{D76B5E3E-87BA-40B5-8406-6AA186AEA29A}" dt="2023-06-20T12:27:22.675" v="350" actId="1076"/>
          <ac:picMkLst>
            <pc:docMk/>
            <pc:sldMk cId="858121053" sldId="322"/>
            <ac:picMk id="5" creationId="{831C1EB5-D363-2EAC-CDDF-BA1C4F2F5C5B}"/>
          </ac:picMkLst>
        </pc:picChg>
        <pc:picChg chg="add mod">
          <ac:chgData name="Kimmy Berry" userId="cc0a9152-89c2-45a7-b717-32f42c015066" providerId="ADAL" clId="{D76B5E3E-87BA-40B5-8406-6AA186AEA29A}" dt="2023-06-20T12:30:32.724" v="365" actId="1076"/>
          <ac:picMkLst>
            <pc:docMk/>
            <pc:sldMk cId="858121053" sldId="322"/>
            <ac:picMk id="7" creationId="{FDFEBF56-EB2B-D557-414C-745B49263E90}"/>
          </ac:picMkLst>
        </pc:picChg>
        <pc:picChg chg="add mod">
          <ac:chgData name="Kimmy Berry" userId="cc0a9152-89c2-45a7-b717-32f42c015066" providerId="ADAL" clId="{D76B5E3E-87BA-40B5-8406-6AA186AEA29A}" dt="2023-06-20T12:30:34.103" v="366" actId="1076"/>
          <ac:picMkLst>
            <pc:docMk/>
            <pc:sldMk cId="858121053" sldId="322"/>
            <ac:picMk id="9" creationId="{F5B7D088-DE96-8F38-7140-87AF2E4AC8D8}"/>
          </ac:picMkLst>
        </pc:picChg>
        <pc:picChg chg="add mod">
          <ac:chgData name="Kimmy Berry" userId="cc0a9152-89c2-45a7-b717-32f42c015066" providerId="ADAL" clId="{D76B5E3E-87BA-40B5-8406-6AA186AEA29A}" dt="2023-06-20T12:30:35.496" v="367" actId="1076"/>
          <ac:picMkLst>
            <pc:docMk/>
            <pc:sldMk cId="858121053" sldId="322"/>
            <ac:picMk id="11" creationId="{89B5E52E-FAA8-637D-F812-0B46B8C33456}"/>
          </ac:picMkLst>
        </pc:picChg>
        <pc:picChg chg="add mod">
          <ac:chgData name="Kimmy Berry" userId="cc0a9152-89c2-45a7-b717-32f42c015066" providerId="ADAL" clId="{D76B5E3E-87BA-40B5-8406-6AA186AEA29A}" dt="2023-06-20T12:30:36.908" v="368" actId="1076"/>
          <ac:picMkLst>
            <pc:docMk/>
            <pc:sldMk cId="858121053" sldId="322"/>
            <ac:picMk id="13" creationId="{C88CA7E0-4D31-8090-F0BD-79A81AF23010}"/>
          </ac:picMkLst>
        </pc:picChg>
        <pc:picChg chg="add mod">
          <ac:chgData name="Kimmy Berry" userId="cc0a9152-89c2-45a7-b717-32f42c015066" providerId="ADAL" clId="{D76B5E3E-87BA-40B5-8406-6AA186AEA29A}" dt="2023-06-20T12:30:38.556" v="369" actId="1076"/>
          <ac:picMkLst>
            <pc:docMk/>
            <pc:sldMk cId="858121053" sldId="322"/>
            <ac:picMk id="15" creationId="{CACC62C4-95B1-F9FE-05EB-2F68F0D19799}"/>
          </ac:picMkLst>
        </pc:picChg>
        <pc:picChg chg="add mod">
          <ac:chgData name="Kimmy Berry" userId="cc0a9152-89c2-45a7-b717-32f42c015066" providerId="ADAL" clId="{D76B5E3E-87BA-40B5-8406-6AA186AEA29A}" dt="2023-06-20T12:31:04.735" v="372" actId="1076"/>
          <ac:picMkLst>
            <pc:docMk/>
            <pc:sldMk cId="858121053" sldId="322"/>
            <ac:picMk id="17" creationId="{E5B8A8B5-4B5F-B148-BAD0-D3D1E6577B74}"/>
          </ac:picMkLst>
        </pc:picChg>
      </pc:sldChg>
      <pc:sldChg chg="addSp new mod">
        <pc:chgData name="Kimmy Berry" userId="cc0a9152-89c2-45a7-b717-32f42c015066" providerId="ADAL" clId="{D76B5E3E-87BA-40B5-8406-6AA186AEA29A}" dt="2023-06-20T12:43:40.003" v="425" actId="22"/>
        <pc:sldMkLst>
          <pc:docMk/>
          <pc:sldMk cId="4215366672" sldId="323"/>
        </pc:sldMkLst>
        <pc:picChg chg="add">
          <ac:chgData name="Kimmy Berry" userId="cc0a9152-89c2-45a7-b717-32f42c015066" providerId="ADAL" clId="{D76B5E3E-87BA-40B5-8406-6AA186AEA29A}" dt="2023-06-20T12:43:40.003" v="425" actId="22"/>
          <ac:picMkLst>
            <pc:docMk/>
            <pc:sldMk cId="4215366672" sldId="323"/>
            <ac:picMk id="3" creationId="{A2E2B1A2-3979-8EA5-309C-3686533559B9}"/>
          </ac:picMkLst>
        </pc:picChg>
      </pc:sldChg>
      <pc:sldChg chg="modSp new mod">
        <pc:chgData name="Kimmy Berry" userId="cc0a9152-89c2-45a7-b717-32f42c015066" providerId="ADAL" clId="{D76B5E3E-87BA-40B5-8406-6AA186AEA29A}" dt="2023-07-03T18:12:07.158" v="553" actId="20577"/>
        <pc:sldMkLst>
          <pc:docMk/>
          <pc:sldMk cId="282968676" sldId="326"/>
        </pc:sldMkLst>
        <pc:spChg chg="mod">
          <ac:chgData name="Kimmy Berry" userId="cc0a9152-89c2-45a7-b717-32f42c015066" providerId="ADAL" clId="{D76B5E3E-87BA-40B5-8406-6AA186AEA29A}" dt="2023-07-03T18:12:07.158" v="553" actId="20577"/>
          <ac:spMkLst>
            <pc:docMk/>
            <pc:sldMk cId="282968676" sldId="326"/>
            <ac:spMk id="2" creationId="{458577C5-A145-6155-FFA9-CD245CE97D1F}"/>
          </ac:spMkLst>
        </pc:spChg>
      </pc:sldChg>
    </pc:docChg>
  </pc:docChgLst>
  <pc:docChgLst>
    <pc:chgData name="Helen Roe" userId="S::roeh@lingfieldcollege.co.uk::6b149588-21b8-4f7d-8c19-b3728565ec37" providerId="AD" clId="Web-{76D01D85-8D2D-BC10-04DD-CEA79027601B}"/>
    <pc:docChg chg="modSld">
      <pc:chgData name="Helen Roe" userId="S::roeh@lingfieldcollege.co.uk::6b149588-21b8-4f7d-8c19-b3728565ec37" providerId="AD" clId="Web-{76D01D85-8D2D-BC10-04DD-CEA79027601B}" dt="2024-06-12T10:47:32.756" v="56" actId="20577"/>
      <pc:docMkLst>
        <pc:docMk/>
      </pc:docMkLst>
      <pc:sldChg chg="delSp modSp">
        <pc:chgData name="Helen Roe" userId="S::roeh@lingfieldcollege.co.uk::6b149588-21b8-4f7d-8c19-b3728565ec37" providerId="AD" clId="Web-{76D01D85-8D2D-BC10-04DD-CEA79027601B}" dt="2024-06-12T10:43:41.538" v="12" actId="1076"/>
        <pc:sldMkLst>
          <pc:docMk/>
          <pc:sldMk cId="0" sldId="257"/>
        </pc:sldMkLst>
        <pc:spChg chg="mod">
          <ac:chgData name="Helen Roe" userId="S::roeh@lingfieldcollege.co.uk::6b149588-21b8-4f7d-8c19-b3728565ec37" providerId="AD" clId="Web-{76D01D85-8D2D-BC10-04DD-CEA79027601B}" dt="2024-06-12T10:43:39.883" v="11" actId="20577"/>
          <ac:spMkLst>
            <pc:docMk/>
            <pc:sldMk cId="0" sldId="257"/>
            <ac:spMk id="2" creationId="{04413D7E-E755-407F-B026-591EDF94684F}"/>
          </ac:spMkLst>
        </pc:spChg>
        <pc:picChg chg="del">
          <ac:chgData name="Helen Roe" userId="S::roeh@lingfieldcollege.co.uk::6b149588-21b8-4f7d-8c19-b3728565ec37" providerId="AD" clId="Web-{76D01D85-8D2D-BC10-04DD-CEA79027601B}" dt="2024-06-12T10:43:21.521" v="2"/>
          <ac:picMkLst>
            <pc:docMk/>
            <pc:sldMk cId="0" sldId="257"/>
            <ac:picMk id="4" creationId="{859DCD6A-D0A1-F4B1-30F4-EFC64184E721}"/>
          </ac:picMkLst>
        </pc:picChg>
        <pc:picChg chg="mod">
          <ac:chgData name="Helen Roe" userId="S::roeh@lingfieldcollege.co.uk::6b149588-21b8-4f7d-8c19-b3728565ec37" providerId="AD" clId="Web-{76D01D85-8D2D-BC10-04DD-CEA79027601B}" dt="2024-06-12T10:43:41.538" v="12" actId="1076"/>
          <ac:picMkLst>
            <pc:docMk/>
            <pc:sldMk cId="0" sldId="257"/>
            <ac:picMk id="5" creationId="{18595345-E9CB-E32A-E340-66EB4808AA9C}"/>
          </ac:picMkLst>
        </pc:picChg>
        <pc:picChg chg="del">
          <ac:chgData name="Helen Roe" userId="S::roeh@lingfieldcollege.co.uk::6b149588-21b8-4f7d-8c19-b3728565ec37" providerId="AD" clId="Web-{76D01D85-8D2D-BC10-04DD-CEA79027601B}" dt="2024-06-12T10:43:20.709" v="1"/>
          <ac:picMkLst>
            <pc:docMk/>
            <pc:sldMk cId="0" sldId="257"/>
            <ac:picMk id="1026" creationId="{00000000-0000-0000-0000-000000000000}"/>
          </ac:picMkLst>
        </pc:picChg>
        <pc:picChg chg="del">
          <ac:chgData name="Helen Roe" userId="S::roeh@lingfieldcollege.co.uk::6b149588-21b8-4f7d-8c19-b3728565ec37" providerId="AD" clId="Web-{76D01D85-8D2D-BC10-04DD-CEA79027601B}" dt="2024-06-12T10:43:19.037" v="0"/>
          <ac:picMkLst>
            <pc:docMk/>
            <pc:sldMk cId="0" sldId="257"/>
            <ac:picMk id="1027" creationId="{00000000-0000-0000-0000-000000000000}"/>
          </ac:picMkLst>
        </pc:picChg>
      </pc:sldChg>
      <pc:sldChg chg="modSp">
        <pc:chgData name="Helen Roe" userId="S::roeh@lingfieldcollege.co.uk::6b149588-21b8-4f7d-8c19-b3728565ec37" providerId="AD" clId="Web-{76D01D85-8D2D-BC10-04DD-CEA79027601B}" dt="2024-06-12T10:46:53.670" v="51" actId="20577"/>
        <pc:sldMkLst>
          <pc:docMk/>
          <pc:sldMk cId="0" sldId="303"/>
        </pc:sldMkLst>
        <pc:spChg chg="mod">
          <ac:chgData name="Helen Roe" userId="S::roeh@lingfieldcollege.co.uk::6b149588-21b8-4f7d-8c19-b3728565ec37" providerId="AD" clId="Web-{76D01D85-8D2D-BC10-04DD-CEA79027601B}" dt="2024-06-12T10:46:53.670" v="51" actId="20577"/>
          <ac:spMkLst>
            <pc:docMk/>
            <pc:sldMk cId="0" sldId="303"/>
            <ac:spMk id="9219" creationId="{B1E6988E-5606-43F9-8163-030EEC9A6CF6}"/>
          </ac:spMkLst>
        </pc:spChg>
      </pc:sldChg>
      <pc:sldChg chg="modSp">
        <pc:chgData name="Helen Roe" userId="S::roeh@lingfieldcollege.co.uk::6b149588-21b8-4f7d-8c19-b3728565ec37" providerId="AD" clId="Web-{76D01D85-8D2D-BC10-04DD-CEA79027601B}" dt="2024-06-12T10:47:32.756" v="56" actId="20577"/>
        <pc:sldMkLst>
          <pc:docMk/>
          <pc:sldMk cId="282968676" sldId="326"/>
        </pc:sldMkLst>
        <pc:spChg chg="mod">
          <ac:chgData name="Helen Roe" userId="S::roeh@lingfieldcollege.co.uk::6b149588-21b8-4f7d-8c19-b3728565ec37" providerId="AD" clId="Web-{76D01D85-8D2D-BC10-04DD-CEA79027601B}" dt="2024-06-12T10:47:32.756" v="56" actId="20577"/>
          <ac:spMkLst>
            <pc:docMk/>
            <pc:sldMk cId="282968676" sldId="326"/>
            <ac:spMk id="2" creationId="{458577C5-A145-6155-FFA9-CD245CE97D1F}"/>
          </ac:spMkLst>
        </pc:spChg>
      </pc:sldChg>
    </pc:docChg>
  </pc:docChgLst>
  <pc:docChgLst>
    <pc:chgData name="Philippa Pearce" userId="a6575000-e36a-4b0a-b60c-a0ff1b281f33" providerId="ADAL" clId="{177CB96C-01D0-47EE-8025-702C4410F73B}"/>
    <pc:docChg chg="custSel delSld modSld">
      <pc:chgData name="Philippa Pearce" userId="a6575000-e36a-4b0a-b60c-a0ff1b281f33" providerId="ADAL" clId="{177CB96C-01D0-47EE-8025-702C4410F73B}" dt="2023-06-16T10:25:10.480" v="325" actId="22"/>
      <pc:docMkLst>
        <pc:docMk/>
      </pc:docMkLst>
      <pc:sldChg chg="addSp delSp modSp mod">
        <pc:chgData name="Philippa Pearce" userId="a6575000-e36a-4b0a-b60c-a0ff1b281f33" providerId="ADAL" clId="{177CB96C-01D0-47EE-8025-702C4410F73B}" dt="2023-06-16T10:08:53.520" v="20" actId="1076"/>
        <pc:sldMkLst>
          <pc:docMk/>
          <pc:sldMk cId="0" sldId="257"/>
        </pc:sldMkLst>
        <pc:spChg chg="mod">
          <ac:chgData name="Philippa Pearce" userId="a6575000-e36a-4b0a-b60c-a0ff1b281f33" providerId="ADAL" clId="{177CB96C-01D0-47EE-8025-702C4410F73B}" dt="2023-06-16T10:03:17.967" v="12" actId="20577"/>
          <ac:spMkLst>
            <pc:docMk/>
            <pc:sldMk cId="0" sldId="257"/>
            <ac:spMk id="2" creationId="{04413D7E-E755-407F-B026-591EDF94684F}"/>
          </ac:spMkLst>
        </pc:spChg>
        <pc:picChg chg="add mod">
          <ac:chgData name="Philippa Pearce" userId="a6575000-e36a-4b0a-b60c-a0ff1b281f33" providerId="ADAL" clId="{177CB96C-01D0-47EE-8025-702C4410F73B}" dt="2023-06-16T10:08:53.520" v="20" actId="1076"/>
          <ac:picMkLst>
            <pc:docMk/>
            <pc:sldMk cId="0" sldId="257"/>
            <ac:picMk id="3" creationId="{10F4046D-C2EA-3897-AE38-D10C4577F435}"/>
          </ac:picMkLst>
        </pc:picChg>
        <pc:picChg chg="del">
          <ac:chgData name="Philippa Pearce" userId="a6575000-e36a-4b0a-b60c-a0ff1b281f33" providerId="ADAL" clId="{177CB96C-01D0-47EE-8025-702C4410F73B}" dt="2023-06-16T10:05:47.627" v="13" actId="478"/>
          <ac:picMkLst>
            <pc:docMk/>
            <pc:sldMk cId="0" sldId="257"/>
            <ac:picMk id="6" creationId="{FC56A40F-ECE1-00D2-6526-88DCD7079775}"/>
          </ac:picMkLst>
        </pc:picChg>
      </pc:sldChg>
      <pc:sldChg chg="modSp mod">
        <pc:chgData name="Philippa Pearce" userId="a6575000-e36a-4b0a-b60c-a0ff1b281f33" providerId="ADAL" clId="{177CB96C-01D0-47EE-8025-702C4410F73B}" dt="2023-06-16T10:09:27.493" v="21" actId="20577"/>
        <pc:sldMkLst>
          <pc:docMk/>
          <pc:sldMk cId="0" sldId="258"/>
        </pc:sldMkLst>
        <pc:spChg chg="mod">
          <ac:chgData name="Philippa Pearce" userId="a6575000-e36a-4b0a-b60c-a0ff1b281f33" providerId="ADAL" clId="{177CB96C-01D0-47EE-8025-702C4410F73B}" dt="2023-06-16T10:09:27.493" v="21" actId="20577"/>
          <ac:spMkLst>
            <pc:docMk/>
            <pc:sldMk cId="0" sldId="258"/>
            <ac:spMk id="9219" creationId="{32108A98-CACB-6210-F1FC-75B50807533D}"/>
          </ac:spMkLst>
        </pc:spChg>
      </pc:sldChg>
      <pc:sldChg chg="addSp modSp mod">
        <pc:chgData name="Philippa Pearce" userId="a6575000-e36a-4b0a-b60c-a0ff1b281f33" providerId="ADAL" clId="{177CB96C-01D0-47EE-8025-702C4410F73B}" dt="2023-06-16T10:12:50.554" v="48" actId="20577"/>
        <pc:sldMkLst>
          <pc:docMk/>
          <pc:sldMk cId="0" sldId="269"/>
        </pc:sldMkLst>
        <pc:spChg chg="mod">
          <ac:chgData name="Philippa Pearce" userId="a6575000-e36a-4b0a-b60c-a0ff1b281f33" providerId="ADAL" clId="{177CB96C-01D0-47EE-8025-702C4410F73B}" dt="2023-06-16T10:12:50.554" v="48" actId="20577"/>
          <ac:spMkLst>
            <pc:docMk/>
            <pc:sldMk cId="0" sldId="269"/>
            <ac:spMk id="2" creationId="{04F13B04-B68F-4CDD-B030-66F5C11DFB4E}"/>
          </ac:spMkLst>
        </pc:spChg>
        <pc:spChg chg="mod">
          <ac:chgData name="Philippa Pearce" userId="a6575000-e36a-4b0a-b60c-a0ff1b281f33" providerId="ADAL" clId="{177CB96C-01D0-47EE-8025-702C4410F73B}" dt="2023-06-16T10:12:24.848" v="35" actId="14100"/>
          <ac:spMkLst>
            <pc:docMk/>
            <pc:sldMk cId="0" sldId="269"/>
            <ac:spMk id="13316" creationId="{99A19787-AB35-B5E5-E452-5128E86DAE8C}"/>
          </ac:spMkLst>
        </pc:spChg>
        <pc:picChg chg="add mod">
          <ac:chgData name="Philippa Pearce" userId="a6575000-e36a-4b0a-b60c-a0ff1b281f33" providerId="ADAL" clId="{177CB96C-01D0-47EE-8025-702C4410F73B}" dt="2023-06-16T10:12:02.536" v="29" actId="14100"/>
          <ac:picMkLst>
            <pc:docMk/>
            <pc:sldMk cId="0" sldId="269"/>
            <ac:picMk id="4" creationId="{DA03CD55-7091-B761-E3EB-7D482BAB33B4}"/>
          </ac:picMkLst>
        </pc:picChg>
      </pc:sldChg>
      <pc:sldChg chg="addSp delSp modSp mod">
        <pc:chgData name="Philippa Pearce" userId="a6575000-e36a-4b0a-b60c-a0ff1b281f33" providerId="ADAL" clId="{177CB96C-01D0-47EE-8025-702C4410F73B}" dt="2023-06-16T10:25:10.480" v="325" actId="22"/>
        <pc:sldMkLst>
          <pc:docMk/>
          <pc:sldMk cId="0" sldId="287"/>
        </pc:sldMkLst>
        <pc:spChg chg="del mod">
          <ac:chgData name="Philippa Pearce" userId="a6575000-e36a-4b0a-b60c-a0ff1b281f33" providerId="ADAL" clId="{177CB96C-01D0-47EE-8025-702C4410F73B}" dt="2023-06-16T10:25:07.958" v="324" actId="478"/>
          <ac:spMkLst>
            <pc:docMk/>
            <pc:sldMk cId="0" sldId="287"/>
            <ac:spMk id="19460" creationId="{C3503E14-2237-46E5-8061-508BE34CFCCE}"/>
          </ac:spMkLst>
        </pc:spChg>
        <pc:picChg chg="add">
          <ac:chgData name="Philippa Pearce" userId="a6575000-e36a-4b0a-b60c-a0ff1b281f33" providerId="ADAL" clId="{177CB96C-01D0-47EE-8025-702C4410F73B}" dt="2023-06-16T10:25:10.480" v="325" actId="22"/>
          <ac:picMkLst>
            <pc:docMk/>
            <pc:sldMk cId="0" sldId="287"/>
            <ac:picMk id="4" creationId="{C56A3BB0-98F1-C365-AAAF-DA51E92EFB96}"/>
          </ac:picMkLst>
        </pc:picChg>
      </pc:sldChg>
      <pc:sldChg chg="modSp mod">
        <pc:chgData name="Philippa Pearce" userId="a6575000-e36a-4b0a-b60c-a0ff1b281f33" providerId="ADAL" clId="{177CB96C-01D0-47EE-8025-702C4410F73B}" dt="2023-06-16T10:21:05.637" v="313" actId="20577"/>
        <pc:sldMkLst>
          <pc:docMk/>
          <pc:sldMk cId="0" sldId="303"/>
        </pc:sldMkLst>
        <pc:spChg chg="mod">
          <ac:chgData name="Philippa Pearce" userId="a6575000-e36a-4b0a-b60c-a0ff1b281f33" providerId="ADAL" clId="{177CB96C-01D0-47EE-8025-702C4410F73B}" dt="2023-06-16T10:21:05.637" v="313" actId="20577"/>
          <ac:spMkLst>
            <pc:docMk/>
            <pc:sldMk cId="0" sldId="303"/>
            <ac:spMk id="9219" creationId="{B1E6988E-5606-43F9-8163-030EEC9A6CF6}"/>
          </ac:spMkLst>
        </pc:spChg>
      </pc:sldChg>
      <pc:sldChg chg="modSp mod">
        <pc:chgData name="Philippa Pearce" userId="a6575000-e36a-4b0a-b60c-a0ff1b281f33" providerId="ADAL" clId="{177CB96C-01D0-47EE-8025-702C4410F73B}" dt="2023-06-16T10:14:41.732" v="152" actId="20577"/>
        <pc:sldMkLst>
          <pc:docMk/>
          <pc:sldMk cId="0" sldId="309"/>
        </pc:sldMkLst>
        <pc:spChg chg="mod">
          <ac:chgData name="Philippa Pearce" userId="a6575000-e36a-4b0a-b60c-a0ff1b281f33" providerId="ADAL" clId="{177CB96C-01D0-47EE-8025-702C4410F73B}" dt="2023-06-16T10:14:41.732" v="152" actId="20577"/>
          <ac:spMkLst>
            <pc:docMk/>
            <pc:sldMk cId="0" sldId="309"/>
            <ac:spMk id="17411" creationId="{48082999-E275-3D48-6D9A-007722B56D62}"/>
          </ac:spMkLst>
        </pc:spChg>
      </pc:sldChg>
      <pc:sldChg chg="del">
        <pc:chgData name="Philippa Pearce" userId="a6575000-e36a-4b0a-b60c-a0ff1b281f33" providerId="ADAL" clId="{177CB96C-01D0-47EE-8025-702C4410F73B}" dt="2023-06-16T10:23:46.185" v="320" actId="47"/>
        <pc:sldMkLst>
          <pc:docMk/>
          <pc:sldMk cId="0" sldId="310"/>
        </pc:sldMkLst>
      </pc:sldChg>
      <pc:sldChg chg="addSp delSp modSp mod">
        <pc:chgData name="Philippa Pearce" userId="a6575000-e36a-4b0a-b60c-a0ff1b281f33" providerId="ADAL" clId="{177CB96C-01D0-47EE-8025-702C4410F73B}" dt="2023-06-16T10:13:55.121" v="116" actId="20577"/>
        <pc:sldMkLst>
          <pc:docMk/>
          <pc:sldMk cId="0" sldId="315"/>
        </pc:sldMkLst>
        <pc:spChg chg="mod">
          <ac:chgData name="Philippa Pearce" userId="a6575000-e36a-4b0a-b60c-a0ff1b281f33" providerId="ADAL" clId="{177CB96C-01D0-47EE-8025-702C4410F73B}" dt="2023-06-16T10:13:55.121" v="116" actId="20577"/>
          <ac:spMkLst>
            <pc:docMk/>
            <pc:sldMk cId="0" sldId="315"/>
            <ac:spMk id="2" creationId="{610749F4-A7C7-4575-A295-1D56640FEA6C}"/>
          </ac:spMkLst>
        </pc:spChg>
        <pc:spChg chg="del mod">
          <ac:chgData name="Philippa Pearce" userId="a6575000-e36a-4b0a-b60c-a0ff1b281f33" providerId="ADAL" clId="{177CB96C-01D0-47EE-8025-702C4410F73B}" dt="2023-06-16T10:13:35.741" v="56"/>
          <ac:spMkLst>
            <pc:docMk/>
            <pc:sldMk cId="0" sldId="315"/>
            <ac:spMk id="15375" creationId="{109F97DB-AE16-59CA-091A-4AC969D496FE}"/>
          </ac:spMkLst>
        </pc:spChg>
        <pc:picChg chg="add mod">
          <ac:chgData name="Philippa Pearce" userId="a6575000-e36a-4b0a-b60c-a0ff1b281f33" providerId="ADAL" clId="{177CB96C-01D0-47EE-8025-702C4410F73B}" dt="2023-06-16T10:13:34.545" v="54" actId="14100"/>
          <ac:picMkLst>
            <pc:docMk/>
            <pc:sldMk cId="0" sldId="315"/>
            <ac:picMk id="4" creationId="{D3C9945D-C1E9-44E3-2933-41AC88779B18}"/>
          </ac:picMkLst>
        </pc:picChg>
      </pc:sldChg>
      <pc:sldChg chg="addSp delSp modSp mod">
        <pc:chgData name="Philippa Pearce" userId="a6575000-e36a-4b0a-b60c-a0ff1b281f33" providerId="ADAL" clId="{177CB96C-01D0-47EE-8025-702C4410F73B}" dt="2023-06-16T10:23:10.515" v="319" actId="14100"/>
        <pc:sldMkLst>
          <pc:docMk/>
          <pc:sldMk cId="0" sldId="316"/>
        </pc:sldMkLst>
        <pc:picChg chg="add mod">
          <ac:chgData name="Philippa Pearce" userId="a6575000-e36a-4b0a-b60c-a0ff1b281f33" providerId="ADAL" clId="{177CB96C-01D0-47EE-8025-702C4410F73B}" dt="2023-06-16T10:23:10.515" v="319" actId="14100"/>
          <ac:picMkLst>
            <pc:docMk/>
            <pc:sldMk cId="0" sldId="316"/>
            <ac:picMk id="3" creationId="{B422D702-0192-DBD1-8282-9731A9E79D5B}"/>
          </ac:picMkLst>
        </pc:picChg>
        <pc:picChg chg="del">
          <ac:chgData name="Philippa Pearce" userId="a6575000-e36a-4b0a-b60c-a0ff1b281f33" providerId="ADAL" clId="{177CB96C-01D0-47EE-8025-702C4410F73B}" dt="2023-06-16T10:21:40.627" v="314" actId="478"/>
          <ac:picMkLst>
            <pc:docMk/>
            <pc:sldMk cId="0" sldId="316"/>
            <ac:picMk id="27650" creationId="{22415F5E-4A45-163D-FE86-FD655EA82B30}"/>
          </ac:picMkLst>
        </pc:picChg>
      </pc:sldChg>
    </pc:docChg>
  </pc:docChgLst>
  <pc:docChgLst>
    <pc:chgData name="Helen Roe" userId="S::roeh@lingfieldcollege.co.uk::6b149588-21b8-4f7d-8c19-b3728565ec37" providerId="AD" clId="Web-{71423A35-27AB-16AC-6123-BE823E519294}"/>
    <pc:docChg chg="addSld modSld sldOrd">
      <pc:chgData name="Helen Roe" userId="S::roeh@lingfieldcollege.co.uk::6b149588-21b8-4f7d-8c19-b3728565ec37" providerId="AD" clId="Web-{71423A35-27AB-16AC-6123-BE823E519294}" dt="2023-06-20T12:11:25.135" v="126"/>
      <pc:docMkLst>
        <pc:docMk/>
      </pc:docMkLst>
      <pc:sldChg chg="modSp ord">
        <pc:chgData name="Helen Roe" userId="S::roeh@lingfieldcollege.co.uk::6b149588-21b8-4f7d-8c19-b3728565ec37" providerId="AD" clId="Web-{71423A35-27AB-16AC-6123-BE823E519294}" dt="2023-06-20T12:11:25.135" v="126"/>
        <pc:sldMkLst>
          <pc:docMk/>
          <pc:sldMk cId="0" sldId="319"/>
        </pc:sldMkLst>
        <pc:spChg chg="mod">
          <ac:chgData name="Helen Roe" userId="S::roeh@lingfieldcollege.co.uk::6b149588-21b8-4f7d-8c19-b3728565ec37" providerId="AD" clId="Web-{71423A35-27AB-16AC-6123-BE823E519294}" dt="2023-06-20T11:17:07.386" v="96" actId="20577"/>
          <ac:spMkLst>
            <pc:docMk/>
            <pc:sldMk cId="0" sldId="319"/>
            <ac:spMk id="20485" creationId="{2FC4D9F2-E1E4-3F7A-4EB5-1DFF54891372}"/>
          </ac:spMkLst>
        </pc:spChg>
        <pc:graphicFrameChg chg="mod modGraphic">
          <ac:chgData name="Helen Roe" userId="S::roeh@lingfieldcollege.co.uk::6b149588-21b8-4f7d-8c19-b3728565ec37" providerId="AD" clId="Web-{71423A35-27AB-16AC-6123-BE823E519294}" dt="2023-06-20T12:11:25.135" v="126"/>
          <ac:graphicFrameMkLst>
            <pc:docMk/>
            <pc:sldMk cId="0" sldId="319"/>
            <ac:graphicFrameMk id="12" creationId="{C5A38F0F-8C07-9D47-2334-24C0C0E069CA}"/>
          </ac:graphicFrameMkLst>
        </pc:graphicFrameChg>
      </pc:sldChg>
      <pc:sldChg chg="modSp new">
        <pc:chgData name="Helen Roe" userId="S::roeh@lingfieldcollege.co.uk::6b149588-21b8-4f7d-8c19-b3728565ec37" providerId="AD" clId="Web-{71423A35-27AB-16AC-6123-BE823E519294}" dt="2023-06-20T11:17:20.839" v="99" actId="20577"/>
        <pc:sldMkLst>
          <pc:docMk/>
          <pc:sldMk cId="858121053" sldId="322"/>
        </pc:sldMkLst>
        <pc:spChg chg="mod">
          <ac:chgData name="Helen Roe" userId="S::roeh@lingfieldcollege.co.uk::6b149588-21b8-4f7d-8c19-b3728565ec37" providerId="AD" clId="Web-{71423A35-27AB-16AC-6123-BE823E519294}" dt="2023-06-20T11:17:20.839" v="99" actId="20577"/>
          <ac:spMkLst>
            <pc:docMk/>
            <pc:sldMk cId="858121053" sldId="322"/>
            <ac:spMk id="2" creationId="{90E292C0-4F6A-1252-7C35-10FD3005D6CF}"/>
          </ac:spMkLst>
        </pc:spChg>
      </pc:sldChg>
    </pc:docChg>
  </pc:docChgLst>
  <pc:docChgLst>
    <pc:chgData name="Kate Rider" userId="S::riderk@lingfieldcollege.co.uk::3dd918bf-ae47-4368-9342-6ba3a74b74e6" providerId="AD" clId="Web-{8144B8FA-1CD4-BF4C-D87D-739794E6B248}"/>
    <pc:docChg chg="addSld">
      <pc:chgData name="Kate Rider" userId="S::riderk@lingfieldcollege.co.uk::3dd918bf-ae47-4368-9342-6ba3a74b74e6" providerId="AD" clId="Web-{8144B8FA-1CD4-BF4C-D87D-739794E6B248}" dt="2024-06-27T18:26:00.247" v="0"/>
      <pc:docMkLst>
        <pc:docMk/>
      </pc:docMkLst>
      <pc:sldChg chg="new">
        <pc:chgData name="Kate Rider" userId="S::riderk@lingfieldcollege.co.uk::3dd918bf-ae47-4368-9342-6ba3a74b74e6" providerId="AD" clId="Web-{8144B8FA-1CD4-BF4C-D87D-739794E6B248}" dt="2024-06-27T18:26:00.247" v="0"/>
        <pc:sldMkLst>
          <pc:docMk/>
          <pc:sldMk cId="2879393253" sldId="330"/>
        </pc:sldMkLst>
      </pc:sldChg>
    </pc:docChg>
  </pc:docChgLst>
  <pc:docChgLst>
    <pc:chgData name="Philippa Pearce" userId="S::pearcep@lingfieldcollege.co.uk::a6575000-e36a-4b0a-b60c-a0ff1b281f33" providerId="AD" clId="Web-{34E318C1-45CC-7548-7092-3D1D6A0F70C3}"/>
    <pc:docChg chg="modSld">
      <pc:chgData name="Philippa Pearce" userId="S::pearcep@lingfieldcollege.co.uk::a6575000-e36a-4b0a-b60c-a0ff1b281f33" providerId="AD" clId="Web-{34E318C1-45CC-7548-7092-3D1D6A0F70C3}" dt="2024-06-12T12:07:42.919" v="2" actId="20577"/>
      <pc:docMkLst>
        <pc:docMk/>
      </pc:docMkLst>
      <pc:sldChg chg="modSp">
        <pc:chgData name="Philippa Pearce" userId="S::pearcep@lingfieldcollege.co.uk::a6575000-e36a-4b0a-b60c-a0ff1b281f33" providerId="AD" clId="Web-{34E318C1-45CC-7548-7092-3D1D6A0F70C3}" dt="2024-06-12T12:07:42.919" v="2" actId="20577"/>
        <pc:sldMkLst>
          <pc:docMk/>
          <pc:sldMk cId="3133094167" sldId="321"/>
        </pc:sldMkLst>
        <pc:spChg chg="mod">
          <ac:chgData name="Philippa Pearce" userId="S::pearcep@lingfieldcollege.co.uk::a6575000-e36a-4b0a-b60c-a0ff1b281f33" providerId="AD" clId="Web-{34E318C1-45CC-7548-7092-3D1D6A0F70C3}" dt="2024-06-12T12:07:42.919" v="2" actId="20577"/>
          <ac:spMkLst>
            <pc:docMk/>
            <pc:sldMk cId="3133094167" sldId="321"/>
            <ac:spMk id="3" creationId="{DE9BD1A7-6732-C048-6ACC-31D97D52AC3F}"/>
          </ac:spMkLst>
        </pc:spChg>
      </pc:sldChg>
    </pc:docChg>
  </pc:docChgLst>
  <pc:docChgLst>
    <pc:chgData name="Lydia Cooper" userId="S::cooperly@lingfieldcollege.co.uk::8fd709a6-68ca-40e8-8444-c5129014c752" providerId="AD" clId="Web-{8E88C7BE-1289-62B2-5304-91642F920982}"/>
    <pc:docChg chg="modSld">
      <pc:chgData name="Lydia Cooper" userId="S::cooperly@lingfieldcollege.co.uk::8fd709a6-68ca-40e8-8444-c5129014c752" providerId="AD" clId="Web-{8E88C7BE-1289-62B2-5304-91642F920982}" dt="2024-06-25T21:35:04.018" v="34" actId="20577"/>
      <pc:docMkLst>
        <pc:docMk/>
      </pc:docMkLst>
      <pc:sldChg chg="addSp modSp">
        <pc:chgData name="Lydia Cooper" userId="S::cooperly@lingfieldcollege.co.uk::8fd709a6-68ca-40e8-8444-c5129014c752" providerId="AD" clId="Web-{8E88C7BE-1289-62B2-5304-91642F920982}" dt="2024-06-25T21:24:39.432" v="1" actId="1076"/>
        <pc:sldMkLst>
          <pc:docMk/>
          <pc:sldMk cId="0" sldId="257"/>
        </pc:sldMkLst>
        <pc:picChg chg="add mod">
          <ac:chgData name="Lydia Cooper" userId="S::cooperly@lingfieldcollege.co.uk::8fd709a6-68ca-40e8-8444-c5129014c752" providerId="AD" clId="Web-{8E88C7BE-1289-62B2-5304-91642F920982}" dt="2024-06-25T21:24:39.432" v="1" actId="1076"/>
          <ac:picMkLst>
            <pc:docMk/>
            <pc:sldMk cId="0" sldId="257"/>
            <ac:picMk id="4" creationId="{FCE69D32-2799-4D77-0604-FEF1BD4D8261}"/>
          </ac:picMkLst>
        </pc:picChg>
      </pc:sldChg>
      <pc:sldChg chg="modSp">
        <pc:chgData name="Lydia Cooper" userId="S::cooperly@lingfieldcollege.co.uk::8fd709a6-68ca-40e8-8444-c5129014c752" providerId="AD" clId="Web-{8E88C7BE-1289-62B2-5304-91642F920982}" dt="2024-06-25T21:25:45.997" v="7" actId="20577"/>
        <pc:sldMkLst>
          <pc:docMk/>
          <pc:sldMk cId="0" sldId="309"/>
        </pc:sldMkLst>
        <pc:spChg chg="mod">
          <ac:chgData name="Lydia Cooper" userId="S::cooperly@lingfieldcollege.co.uk::8fd709a6-68ca-40e8-8444-c5129014c752" providerId="AD" clId="Web-{8E88C7BE-1289-62B2-5304-91642F920982}" dt="2024-06-25T21:25:45.997" v="7" actId="20577"/>
          <ac:spMkLst>
            <pc:docMk/>
            <pc:sldMk cId="0" sldId="309"/>
            <ac:spMk id="17411" creationId="{48082999-E275-3D48-6D9A-007722B56D62}"/>
          </ac:spMkLst>
        </pc:spChg>
      </pc:sldChg>
      <pc:sldChg chg="modSp">
        <pc:chgData name="Lydia Cooper" userId="S::cooperly@lingfieldcollege.co.uk::8fd709a6-68ca-40e8-8444-c5129014c752" providerId="AD" clId="Web-{8E88C7BE-1289-62B2-5304-91642F920982}" dt="2024-06-25T21:35:04.018" v="34" actId="20577"/>
        <pc:sldMkLst>
          <pc:docMk/>
          <pc:sldMk cId="858121053" sldId="322"/>
        </pc:sldMkLst>
        <pc:spChg chg="mod">
          <ac:chgData name="Lydia Cooper" userId="S::cooperly@lingfieldcollege.co.uk::8fd709a6-68ca-40e8-8444-c5129014c752" providerId="AD" clId="Web-{8E88C7BE-1289-62B2-5304-91642F920982}" dt="2024-06-25T21:35:04.018" v="34" actId="20577"/>
          <ac:spMkLst>
            <pc:docMk/>
            <pc:sldMk cId="858121053" sldId="322"/>
            <ac:spMk id="3" creationId="{AD9978AB-F830-853A-DAE5-4A417CD5A699}"/>
          </ac:spMkLst>
        </pc:spChg>
      </pc:sldChg>
    </pc:docChg>
  </pc:docChgLst>
  <pc:docChgLst>
    <pc:chgData name="Philippa Pearce" userId="S::pearcep@lingfieldcollege.co.uk::a6575000-e36a-4b0a-b60c-a0ff1b281f33" providerId="AD" clId="Web-{A9A19293-E1ED-1D33-008E-1BB55FF86869}"/>
    <pc:docChg chg="modSld">
      <pc:chgData name="Philippa Pearce" userId="S::pearcep@lingfieldcollege.co.uk::a6575000-e36a-4b0a-b60c-a0ff1b281f33" providerId="AD" clId="Web-{A9A19293-E1ED-1D33-008E-1BB55FF86869}" dt="2024-07-01T15:42:03.490" v="8" actId="20577"/>
      <pc:docMkLst>
        <pc:docMk/>
      </pc:docMkLst>
      <pc:sldChg chg="modSp">
        <pc:chgData name="Philippa Pearce" userId="S::pearcep@lingfieldcollege.co.uk::a6575000-e36a-4b0a-b60c-a0ff1b281f33" providerId="AD" clId="Web-{A9A19293-E1ED-1D33-008E-1BB55FF86869}" dt="2024-07-01T15:42:03.490" v="8" actId="20577"/>
        <pc:sldMkLst>
          <pc:docMk/>
          <pc:sldMk cId="0" sldId="290"/>
        </pc:sldMkLst>
        <pc:spChg chg="mod">
          <ac:chgData name="Philippa Pearce" userId="S::pearcep@lingfieldcollege.co.uk::a6575000-e36a-4b0a-b60c-a0ff1b281f33" providerId="AD" clId="Web-{A9A19293-E1ED-1D33-008E-1BB55FF86869}" dt="2024-07-01T15:42:03.490" v="8" actId="20577"/>
          <ac:spMkLst>
            <pc:docMk/>
            <pc:sldMk cId="0" sldId="290"/>
            <ac:spMk id="20483" creationId="{0DD267E6-9055-4E89-8EE6-44491D9EB677}"/>
          </ac:spMkLst>
        </pc:spChg>
      </pc:sldChg>
    </pc:docChg>
  </pc:docChgLst>
  <pc:docChgLst>
    <pc:chgData name="Helen Roe" userId="S::roeh@lingfieldcollege.co.uk::6b149588-21b8-4f7d-8c19-b3728565ec37" providerId="AD" clId="Web-{FE450915-686E-FB57-91A3-FA0A1C299A0D}"/>
    <pc:docChg chg="modSld">
      <pc:chgData name="Helen Roe" userId="S::roeh@lingfieldcollege.co.uk::6b149588-21b8-4f7d-8c19-b3728565ec37" providerId="AD" clId="Web-{FE450915-686E-FB57-91A3-FA0A1C299A0D}" dt="2024-06-25T13:27:34.639" v="7" actId="20577"/>
      <pc:docMkLst>
        <pc:docMk/>
      </pc:docMkLst>
      <pc:sldChg chg="modSp">
        <pc:chgData name="Helen Roe" userId="S::roeh@lingfieldcollege.co.uk::6b149588-21b8-4f7d-8c19-b3728565ec37" providerId="AD" clId="Web-{FE450915-686E-FB57-91A3-FA0A1C299A0D}" dt="2024-06-25T13:26:59.293" v="2" actId="20577"/>
        <pc:sldMkLst>
          <pc:docMk/>
          <pc:sldMk cId="0" sldId="283"/>
        </pc:sldMkLst>
        <pc:spChg chg="mod">
          <ac:chgData name="Helen Roe" userId="S::roeh@lingfieldcollege.co.uk::6b149588-21b8-4f7d-8c19-b3728565ec37" providerId="AD" clId="Web-{FE450915-686E-FB57-91A3-FA0A1C299A0D}" dt="2024-06-25T13:26:59.293" v="2" actId="20577"/>
          <ac:spMkLst>
            <pc:docMk/>
            <pc:sldMk cId="0" sldId="283"/>
            <ac:spMk id="3" creationId="{7D5CD0FF-A666-428F-850E-198EB7F812AE}"/>
          </ac:spMkLst>
        </pc:spChg>
      </pc:sldChg>
      <pc:sldChg chg="modSp">
        <pc:chgData name="Helen Roe" userId="S::roeh@lingfieldcollege.co.uk::6b149588-21b8-4f7d-8c19-b3728565ec37" providerId="AD" clId="Web-{FE450915-686E-FB57-91A3-FA0A1C299A0D}" dt="2024-06-25T13:27:34.639" v="7" actId="20577"/>
        <pc:sldMkLst>
          <pc:docMk/>
          <pc:sldMk cId="1898156757" sldId="324"/>
        </pc:sldMkLst>
        <pc:spChg chg="mod">
          <ac:chgData name="Helen Roe" userId="S::roeh@lingfieldcollege.co.uk::6b149588-21b8-4f7d-8c19-b3728565ec37" providerId="AD" clId="Web-{FE450915-686E-FB57-91A3-FA0A1C299A0D}" dt="2024-06-25T13:27:34.639" v="7" actId="20577"/>
          <ac:spMkLst>
            <pc:docMk/>
            <pc:sldMk cId="1898156757" sldId="324"/>
            <ac:spMk id="3" creationId="{60D2B785-4F9A-0FCE-3265-2DD75E5911C8}"/>
          </ac:spMkLst>
        </pc:spChg>
      </pc:sldChg>
    </pc:docChg>
  </pc:docChgLst>
  <pc:docChgLst>
    <pc:chgData name="Philippa Pearce" userId="S::pearcep@lingfieldcollege.co.uk::a6575000-e36a-4b0a-b60c-a0ff1b281f33" providerId="AD" clId="Web-{C681BB27-4973-0C50-4348-A132D641E91E}"/>
    <pc:docChg chg="modSld">
      <pc:chgData name="Philippa Pearce" userId="S::pearcep@lingfieldcollege.co.uk::a6575000-e36a-4b0a-b60c-a0ff1b281f33" providerId="AD" clId="Web-{C681BB27-4973-0C50-4348-A132D641E91E}" dt="2023-09-02T13:46:22.152" v="0" actId="1076"/>
      <pc:docMkLst>
        <pc:docMk/>
      </pc:docMkLst>
      <pc:sldChg chg="modSp">
        <pc:chgData name="Philippa Pearce" userId="S::pearcep@lingfieldcollege.co.uk::a6575000-e36a-4b0a-b60c-a0ff1b281f33" providerId="AD" clId="Web-{C681BB27-4973-0C50-4348-A132D641E91E}" dt="2023-09-02T13:46:22.152" v="0" actId="1076"/>
        <pc:sldMkLst>
          <pc:docMk/>
          <pc:sldMk cId="0" sldId="287"/>
        </pc:sldMkLst>
        <pc:picChg chg="mod">
          <ac:chgData name="Philippa Pearce" userId="S::pearcep@lingfieldcollege.co.uk::a6575000-e36a-4b0a-b60c-a0ff1b281f33" providerId="AD" clId="Web-{C681BB27-4973-0C50-4348-A132D641E91E}" dt="2023-09-02T13:46:22.152" v="0" actId="1076"/>
          <ac:picMkLst>
            <pc:docMk/>
            <pc:sldMk cId="0" sldId="287"/>
            <ac:picMk id="4" creationId="{C56A3BB0-98F1-C365-AAAF-DA51E92EFB96}"/>
          </ac:picMkLst>
        </pc:picChg>
      </pc:sldChg>
    </pc:docChg>
  </pc:docChgLst>
  <pc:docChgLst>
    <pc:chgData name="Helen Roe" userId="6b149588-21b8-4f7d-8c19-b3728565ec37" providerId="ADAL" clId="{0A26F39B-4A5E-4C0B-88FA-7EEA64080E0F}"/>
    <pc:docChg chg="undo custSel addSld delSld modSld">
      <pc:chgData name="Helen Roe" userId="6b149588-21b8-4f7d-8c19-b3728565ec37" providerId="ADAL" clId="{0A26F39B-4A5E-4C0B-88FA-7EEA64080E0F}" dt="2022-06-26T11:00:07.056" v="450" actId="403"/>
      <pc:docMkLst>
        <pc:docMk/>
      </pc:docMkLst>
      <pc:sldChg chg="del">
        <pc:chgData name="Helen Roe" userId="6b149588-21b8-4f7d-8c19-b3728565ec37" providerId="ADAL" clId="{0A26F39B-4A5E-4C0B-88FA-7EEA64080E0F}" dt="2022-06-26T10:59:40.491" v="445" actId="47"/>
        <pc:sldMkLst>
          <pc:docMk/>
          <pc:sldMk cId="0" sldId="317"/>
        </pc:sldMkLst>
      </pc:sldChg>
      <pc:sldChg chg="del">
        <pc:chgData name="Helen Roe" userId="6b149588-21b8-4f7d-8c19-b3728565ec37" providerId="ADAL" clId="{0A26F39B-4A5E-4C0B-88FA-7EEA64080E0F}" dt="2022-06-26T10:36:23.155" v="1" actId="47"/>
        <pc:sldMkLst>
          <pc:docMk/>
          <pc:sldMk cId="4022646306" sldId="318"/>
        </pc:sldMkLst>
      </pc:sldChg>
      <pc:sldChg chg="modSp add mod">
        <pc:chgData name="Helen Roe" userId="6b149588-21b8-4f7d-8c19-b3728565ec37" providerId="ADAL" clId="{0A26F39B-4A5E-4C0B-88FA-7EEA64080E0F}" dt="2022-06-26T11:00:07.056" v="450" actId="403"/>
        <pc:sldMkLst>
          <pc:docMk/>
          <pc:sldMk cId="0" sldId="319"/>
        </pc:sldMkLst>
        <pc:spChg chg="mod">
          <ac:chgData name="Helen Roe" userId="6b149588-21b8-4f7d-8c19-b3728565ec37" providerId="ADAL" clId="{0A26F39B-4A5E-4C0B-88FA-7EEA64080E0F}" dt="2022-06-26T10:53:33.173" v="395" actId="1076"/>
          <ac:spMkLst>
            <pc:docMk/>
            <pc:sldMk cId="0" sldId="319"/>
            <ac:spMk id="20485" creationId="{2FC4D9F2-E1E4-3F7A-4EB5-1DFF54891372}"/>
          </ac:spMkLst>
        </pc:spChg>
        <pc:spChg chg="mod">
          <ac:chgData name="Helen Roe" userId="6b149588-21b8-4f7d-8c19-b3728565ec37" providerId="ADAL" clId="{0A26F39B-4A5E-4C0B-88FA-7EEA64080E0F}" dt="2022-06-26T10:51:53.451" v="319" actId="20577"/>
          <ac:spMkLst>
            <pc:docMk/>
            <pc:sldMk cId="0" sldId="319"/>
            <ac:spMk id="20516" creationId="{3EBE06CE-D7F8-1180-C270-EB524C00E7BF}"/>
          </ac:spMkLst>
        </pc:spChg>
        <pc:graphicFrameChg chg="mod modGraphic">
          <ac:chgData name="Helen Roe" userId="6b149588-21b8-4f7d-8c19-b3728565ec37" providerId="ADAL" clId="{0A26F39B-4A5E-4C0B-88FA-7EEA64080E0F}" dt="2022-06-26T11:00:07.056" v="450" actId="403"/>
          <ac:graphicFrameMkLst>
            <pc:docMk/>
            <pc:sldMk cId="0" sldId="319"/>
            <ac:graphicFrameMk id="12" creationId="{C5A38F0F-8C07-9D47-2334-24C0C0E069CA}"/>
          </ac:graphicFrameMkLst>
        </pc:graphicFrameChg>
      </pc:sldChg>
    </pc:docChg>
  </pc:docChgLst>
  <pc:docChgLst>
    <pc:chgData name="Helen Roe" userId="S::roeh@lingfieldcollege.co.uk::6b149588-21b8-4f7d-8c19-b3728565ec37" providerId="AD" clId="Web-{4AB5A70D-FD18-215A-4756-0D4528B405C7}"/>
    <pc:docChg chg="modSld">
      <pc:chgData name="Helen Roe" userId="S::roeh@lingfieldcollege.co.uk::6b149588-21b8-4f7d-8c19-b3728565ec37" providerId="AD" clId="Web-{4AB5A70D-FD18-215A-4756-0D4528B405C7}" dt="2024-06-12T12:49:25.416" v="163" actId="20577"/>
      <pc:docMkLst>
        <pc:docMk/>
      </pc:docMkLst>
      <pc:sldChg chg="modSp">
        <pc:chgData name="Helen Roe" userId="S::roeh@lingfieldcollege.co.uk::6b149588-21b8-4f7d-8c19-b3728565ec37" providerId="AD" clId="Web-{4AB5A70D-FD18-215A-4756-0D4528B405C7}" dt="2024-06-12T12:49:25.416" v="163" actId="20577"/>
        <pc:sldMkLst>
          <pc:docMk/>
          <pc:sldMk cId="0" sldId="283"/>
        </pc:sldMkLst>
        <pc:spChg chg="mod">
          <ac:chgData name="Helen Roe" userId="S::roeh@lingfieldcollege.co.uk::6b149588-21b8-4f7d-8c19-b3728565ec37" providerId="AD" clId="Web-{4AB5A70D-FD18-215A-4756-0D4528B405C7}" dt="2024-06-12T12:49:25.416" v="163" actId="20577"/>
          <ac:spMkLst>
            <pc:docMk/>
            <pc:sldMk cId="0" sldId="283"/>
            <ac:spMk id="3" creationId="{7D5CD0FF-A666-428F-850E-198EB7F812AE}"/>
          </ac:spMkLst>
        </pc:spChg>
      </pc:sldChg>
      <pc:sldChg chg="modSp">
        <pc:chgData name="Helen Roe" userId="S::roeh@lingfieldcollege.co.uk::6b149588-21b8-4f7d-8c19-b3728565ec37" providerId="AD" clId="Web-{4AB5A70D-FD18-215A-4756-0D4528B405C7}" dt="2024-06-12T12:47:47.241" v="149"/>
        <pc:sldMkLst>
          <pc:docMk/>
          <pc:sldMk cId="0" sldId="319"/>
        </pc:sldMkLst>
        <pc:graphicFrameChg chg="mod modGraphic">
          <ac:chgData name="Helen Roe" userId="S::roeh@lingfieldcollege.co.uk::6b149588-21b8-4f7d-8c19-b3728565ec37" providerId="AD" clId="Web-{4AB5A70D-FD18-215A-4756-0D4528B405C7}" dt="2024-06-12T12:47:47.241" v="149"/>
          <ac:graphicFrameMkLst>
            <pc:docMk/>
            <pc:sldMk cId="0" sldId="319"/>
            <ac:graphicFrameMk id="12" creationId="{C5A38F0F-8C07-9D47-2334-24C0C0E069CA}"/>
          </ac:graphicFrameMkLst>
        </pc:graphicFrameChg>
      </pc:sldChg>
    </pc:docChg>
  </pc:docChgLst>
  <pc:docChgLst>
    <pc:chgData name="Helen Roe" userId="S::roeh@lingfieldcollege.co.uk::6b149588-21b8-4f7d-8c19-b3728565ec37" providerId="AD" clId="Web-{1FFC04C4-910B-3342-0917-FA18D6741B47}"/>
    <pc:docChg chg="modSld">
      <pc:chgData name="Helen Roe" userId="S::roeh@lingfieldcollege.co.uk::6b149588-21b8-4f7d-8c19-b3728565ec37" providerId="AD" clId="Web-{1FFC04C4-910B-3342-0917-FA18D6741B47}" dt="2024-07-01T14:46:00.511" v="40" actId="14100"/>
      <pc:docMkLst>
        <pc:docMk/>
      </pc:docMkLst>
      <pc:sldChg chg="modSp">
        <pc:chgData name="Helen Roe" userId="S::roeh@lingfieldcollege.co.uk::6b149588-21b8-4f7d-8c19-b3728565ec37" providerId="AD" clId="Web-{1FFC04C4-910B-3342-0917-FA18D6741B47}" dt="2024-07-01T14:46:00.511" v="40" actId="14100"/>
        <pc:sldMkLst>
          <pc:docMk/>
          <pc:sldMk cId="0" sldId="303"/>
        </pc:sldMkLst>
        <pc:spChg chg="mod">
          <ac:chgData name="Helen Roe" userId="S::roeh@lingfieldcollege.co.uk::6b149588-21b8-4f7d-8c19-b3728565ec37" providerId="AD" clId="Web-{1FFC04C4-910B-3342-0917-FA18D6741B47}" dt="2024-07-01T14:46:00.511" v="40" actId="14100"/>
          <ac:spMkLst>
            <pc:docMk/>
            <pc:sldMk cId="0" sldId="303"/>
            <ac:spMk id="9219" creationId="{B1E6988E-5606-43F9-8163-030EEC9A6CF6}"/>
          </ac:spMkLst>
        </pc:spChg>
      </pc:sldChg>
    </pc:docChg>
  </pc:docChgLst>
  <pc:docChgLst>
    <pc:chgData name="Jacky Shackel" userId="35acb0c9-971b-4212-bbfb-d2da8709f4e6" providerId="ADAL" clId="{0C924AC8-1380-4B12-B352-DFB1D6027E47}"/>
    <pc:docChg chg="custSel addSld delSld modSld sldOrd">
      <pc:chgData name="Jacky Shackel" userId="35acb0c9-971b-4212-bbfb-d2da8709f4e6" providerId="ADAL" clId="{0C924AC8-1380-4B12-B352-DFB1D6027E47}" dt="2024-06-25T16:34:04.863" v="669" actId="113"/>
      <pc:docMkLst>
        <pc:docMk/>
      </pc:docMkLst>
      <pc:sldChg chg="modSp mod">
        <pc:chgData name="Jacky Shackel" userId="35acb0c9-971b-4212-bbfb-d2da8709f4e6" providerId="ADAL" clId="{0C924AC8-1380-4B12-B352-DFB1D6027E47}" dt="2024-06-13T11:01:49.714" v="0" actId="20577"/>
        <pc:sldMkLst>
          <pc:docMk/>
          <pc:sldMk cId="282968676" sldId="326"/>
        </pc:sldMkLst>
        <pc:spChg chg="mod">
          <ac:chgData name="Jacky Shackel" userId="35acb0c9-971b-4212-bbfb-d2da8709f4e6" providerId="ADAL" clId="{0C924AC8-1380-4B12-B352-DFB1D6027E47}" dt="2024-06-13T11:01:49.714" v="0" actId="20577"/>
          <ac:spMkLst>
            <pc:docMk/>
            <pc:sldMk cId="282968676" sldId="326"/>
            <ac:spMk id="2" creationId="{458577C5-A145-6155-FFA9-CD245CE97D1F}"/>
          </ac:spMkLst>
        </pc:spChg>
      </pc:sldChg>
      <pc:sldChg chg="new del ord">
        <pc:chgData name="Jacky Shackel" userId="35acb0c9-971b-4212-bbfb-d2da8709f4e6" providerId="ADAL" clId="{0C924AC8-1380-4B12-B352-DFB1D6027E47}" dt="2024-06-25T13:38:05.474" v="5" actId="2696"/>
        <pc:sldMkLst>
          <pc:docMk/>
          <pc:sldMk cId="1179505606" sldId="327"/>
        </pc:sldMkLst>
      </pc:sldChg>
      <pc:sldChg chg="modSp new del mod">
        <pc:chgData name="Jacky Shackel" userId="35acb0c9-971b-4212-bbfb-d2da8709f4e6" providerId="ADAL" clId="{0C924AC8-1380-4B12-B352-DFB1D6027E47}" dt="2024-06-25T16:32:11.644" v="629" actId="47"/>
        <pc:sldMkLst>
          <pc:docMk/>
          <pc:sldMk cId="314859284" sldId="328"/>
        </pc:sldMkLst>
        <pc:spChg chg="mod">
          <ac:chgData name="Jacky Shackel" userId="35acb0c9-971b-4212-bbfb-d2da8709f4e6" providerId="ADAL" clId="{0C924AC8-1380-4B12-B352-DFB1D6027E47}" dt="2024-06-25T13:43:14.687" v="594" actId="113"/>
          <ac:spMkLst>
            <pc:docMk/>
            <pc:sldMk cId="314859284" sldId="328"/>
            <ac:spMk id="2" creationId="{EBFEC2FA-40B9-0D34-6748-ACDEA51FAF15}"/>
          </ac:spMkLst>
        </pc:spChg>
        <pc:spChg chg="mod">
          <ac:chgData name="Jacky Shackel" userId="35acb0c9-971b-4212-bbfb-d2da8709f4e6" providerId="ADAL" clId="{0C924AC8-1380-4B12-B352-DFB1D6027E47}" dt="2024-06-25T14:13:26.785" v="599" actId="20577"/>
          <ac:spMkLst>
            <pc:docMk/>
            <pc:sldMk cId="314859284" sldId="328"/>
            <ac:spMk id="3" creationId="{E23A6DAD-D1E6-0BB1-0FF3-271458BED2AA}"/>
          </ac:spMkLst>
        </pc:spChg>
        <pc:spChg chg="mod">
          <ac:chgData name="Jacky Shackel" userId="35acb0c9-971b-4212-bbfb-d2da8709f4e6" providerId="ADAL" clId="{0C924AC8-1380-4B12-B352-DFB1D6027E47}" dt="2024-06-25T14:13:54.978" v="627" actId="20577"/>
          <ac:spMkLst>
            <pc:docMk/>
            <pc:sldMk cId="314859284" sldId="328"/>
            <ac:spMk id="4" creationId="{31E4D42B-27B7-F2BF-3154-32834D39DEF0}"/>
          </ac:spMkLst>
        </pc:spChg>
      </pc:sldChg>
      <pc:sldChg chg="modSp add mod">
        <pc:chgData name="Jacky Shackel" userId="35acb0c9-971b-4212-bbfb-d2da8709f4e6" providerId="ADAL" clId="{0C924AC8-1380-4B12-B352-DFB1D6027E47}" dt="2024-06-25T16:34:04.863" v="669" actId="113"/>
        <pc:sldMkLst>
          <pc:docMk/>
          <pc:sldMk cId="1929472687" sldId="329"/>
        </pc:sldMkLst>
        <pc:spChg chg="mod">
          <ac:chgData name="Jacky Shackel" userId="35acb0c9-971b-4212-bbfb-d2da8709f4e6" providerId="ADAL" clId="{0C924AC8-1380-4B12-B352-DFB1D6027E47}" dt="2024-06-25T16:34:04.863" v="669" actId="113"/>
          <ac:spMkLst>
            <pc:docMk/>
            <pc:sldMk cId="1929472687" sldId="329"/>
            <ac:spMk id="8" creationId="{8BFA82A9-457F-21CE-E8BE-CDAA36635050}"/>
          </ac:spMkLst>
        </pc:spChg>
        <pc:picChg chg="mod">
          <ac:chgData name="Jacky Shackel" userId="35acb0c9-971b-4212-bbfb-d2da8709f4e6" providerId="ADAL" clId="{0C924AC8-1380-4B12-B352-DFB1D6027E47}" dt="2024-06-25T16:34:00.527" v="668" actId="1076"/>
          <ac:picMkLst>
            <pc:docMk/>
            <pc:sldMk cId="1929472687" sldId="329"/>
            <ac:picMk id="1028" creationId="{1396E67B-E53D-DDFA-5302-38E1E73E8D5D}"/>
          </ac:picMkLst>
        </pc:picChg>
      </pc:sldChg>
    </pc:docChg>
  </pc:docChgLst>
  <pc:docChgLst>
    <pc:chgData name="Helen Roe" userId="S::roeh@lingfieldcollege.co.uk::6b149588-21b8-4f7d-8c19-b3728565ec37" providerId="AD" clId="Web-{DE705CC4-6B06-C753-70BB-81AA035E59A3}"/>
    <pc:docChg chg="addSld delSld modSld sldOrd">
      <pc:chgData name="Helen Roe" userId="S::roeh@lingfieldcollege.co.uk::6b149588-21b8-4f7d-8c19-b3728565ec37" providerId="AD" clId="Web-{DE705CC4-6B06-C753-70BB-81AA035E59A3}" dt="2022-06-29T13:09:49.456" v="29" actId="20577"/>
      <pc:docMkLst>
        <pc:docMk/>
      </pc:docMkLst>
      <pc:sldChg chg="modSp">
        <pc:chgData name="Helen Roe" userId="S::roeh@lingfieldcollege.co.uk::6b149588-21b8-4f7d-8c19-b3728565ec37" providerId="AD" clId="Web-{DE705CC4-6B06-C753-70BB-81AA035E59A3}" dt="2022-06-29T13:09:49.456" v="29" actId="20577"/>
        <pc:sldMkLst>
          <pc:docMk/>
          <pc:sldMk cId="0" sldId="283"/>
        </pc:sldMkLst>
        <pc:spChg chg="mod">
          <ac:chgData name="Helen Roe" userId="S::roeh@lingfieldcollege.co.uk::6b149588-21b8-4f7d-8c19-b3728565ec37" providerId="AD" clId="Web-{DE705CC4-6B06-C753-70BB-81AA035E59A3}" dt="2022-06-29T13:09:49.456" v="29" actId="20577"/>
          <ac:spMkLst>
            <pc:docMk/>
            <pc:sldMk cId="0" sldId="283"/>
            <ac:spMk id="3" creationId="{7D5CD0FF-A666-428F-850E-198EB7F812AE}"/>
          </ac:spMkLst>
        </pc:spChg>
      </pc:sldChg>
      <pc:sldChg chg="modSp new del ord">
        <pc:chgData name="Helen Roe" userId="S::roeh@lingfieldcollege.co.uk::6b149588-21b8-4f7d-8c19-b3728565ec37" providerId="AD" clId="Web-{DE705CC4-6B06-C753-70BB-81AA035E59A3}" dt="2022-06-29T13:09:07.189" v="4"/>
        <pc:sldMkLst>
          <pc:docMk/>
          <pc:sldMk cId="622079568" sldId="320"/>
        </pc:sldMkLst>
        <pc:spChg chg="mod">
          <ac:chgData name="Helen Roe" userId="S::roeh@lingfieldcollege.co.uk::6b149588-21b8-4f7d-8c19-b3728565ec37" providerId="AD" clId="Web-{DE705CC4-6B06-C753-70BB-81AA035E59A3}" dt="2022-06-29T13:08:37.937" v="2" actId="20577"/>
          <ac:spMkLst>
            <pc:docMk/>
            <pc:sldMk cId="622079568" sldId="320"/>
            <ac:spMk id="3" creationId="{32DE04A5-082B-B8EE-680B-E77305465E36}"/>
          </ac:spMkLst>
        </pc:spChg>
      </pc:sldChg>
    </pc:docChg>
  </pc:docChgLst>
  <pc:docChgLst>
    <pc:chgData name="Helen Roe" userId="S::roeh@lingfieldcollege.co.uk::6b149588-21b8-4f7d-8c19-b3728565ec37" providerId="AD" clId="Web-{9BD71845-8556-E466-0171-5F079537085E}"/>
    <pc:docChg chg="delSld modSld">
      <pc:chgData name="Helen Roe" userId="S::roeh@lingfieldcollege.co.uk::6b149588-21b8-4f7d-8c19-b3728565ec37" providerId="AD" clId="Web-{9BD71845-8556-E466-0171-5F079537085E}" dt="2022-06-20T14:09:54.218" v="7" actId="20577"/>
      <pc:docMkLst>
        <pc:docMk/>
      </pc:docMkLst>
      <pc:sldChg chg="del">
        <pc:chgData name="Helen Roe" userId="S::roeh@lingfieldcollege.co.uk::6b149588-21b8-4f7d-8c19-b3728565ec37" providerId="AD" clId="Web-{9BD71845-8556-E466-0171-5F079537085E}" dt="2022-06-20T14:08:09.558" v="0"/>
        <pc:sldMkLst>
          <pc:docMk/>
          <pc:sldMk cId="0" sldId="294"/>
        </pc:sldMkLst>
      </pc:sldChg>
      <pc:sldChg chg="modSp">
        <pc:chgData name="Helen Roe" userId="S::roeh@lingfieldcollege.co.uk::6b149588-21b8-4f7d-8c19-b3728565ec37" providerId="AD" clId="Web-{9BD71845-8556-E466-0171-5F079537085E}" dt="2022-06-20T14:09:54.218" v="7" actId="20577"/>
        <pc:sldMkLst>
          <pc:docMk/>
          <pc:sldMk cId="0" sldId="303"/>
        </pc:sldMkLst>
        <pc:spChg chg="mod">
          <ac:chgData name="Helen Roe" userId="S::roeh@lingfieldcollege.co.uk::6b149588-21b8-4f7d-8c19-b3728565ec37" providerId="AD" clId="Web-{9BD71845-8556-E466-0171-5F079537085E}" dt="2022-06-20T14:09:54.218" v="7" actId="20577"/>
          <ac:spMkLst>
            <pc:docMk/>
            <pc:sldMk cId="0" sldId="303"/>
            <ac:spMk id="9219" creationId="{B1E6988E-5606-43F9-8163-030EEC9A6CF6}"/>
          </ac:spMkLst>
        </pc:spChg>
      </pc:sldChg>
    </pc:docChg>
  </pc:docChgLst>
  <pc:docChgLst>
    <pc:chgData name="Helen Roe" userId="S::roeh@lingfieldcollege.co.uk::6b149588-21b8-4f7d-8c19-b3728565ec37" providerId="AD" clId="Web-{B73B0A64-D1C1-53C0-7B38-E5D317D2EFA7}"/>
    <pc:docChg chg="modSld">
      <pc:chgData name="Helen Roe" userId="S::roeh@lingfieldcollege.co.uk::6b149588-21b8-4f7d-8c19-b3728565ec37" providerId="AD" clId="Web-{B73B0A64-D1C1-53C0-7B38-E5D317D2EFA7}" dt="2023-09-07T06:40:13.096" v="14" actId="20577"/>
      <pc:docMkLst>
        <pc:docMk/>
      </pc:docMkLst>
      <pc:sldChg chg="modSp">
        <pc:chgData name="Helen Roe" userId="S::roeh@lingfieldcollege.co.uk::6b149588-21b8-4f7d-8c19-b3728565ec37" providerId="AD" clId="Web-{B73B0A64-D1C1-53C0-7B38-E5D317D2EFA7}" dt="2023-09-07T06:40:13.096" v="14" actId="20577"/>
        <pc:sldMkLst>
          <pc:docMk/>
          <pc:sldMk cId="0" sldId="319"/>
        </pc:sldMkLst>
        <pc:spChg chg="mod">
          <ac:chgData name="Helen Roe" userId="S::roeh@lingfieldcollege.co.uk::6b149588-21b8-4f7d-8c19-b3728565ec37" providerId="AD" clId="Web-{B73B0A64-D1C1-53C0-7B38-E5D317D2EFA7}" dt="2023-09-07T06:40:13.096" v="14" actId="20577"/>
          <ac:spMkLst>
            <pc:docMk/>
            <pc:sldMk cId="0" sldId="319"/>
            <ac:spMk id="20485" creationId="{2FC4D9F2-E1E4-3F7A-4EB5-1DFF54891372}"/>
          </ac:spMkLst>
        </pc:spChg>
        <pc:graphicFrameChg chg="mod modGraphic">
          <ac:chgData name="Helen Roe" userId="S::roeh@lingfieldcollege.co.uk::6b149588-21b8-4f7d-8c19-b3728565ec37" providerId="AD" clId="Web-{B73B0A64-D1C1-53C0-7B38-E5D317D2EFA7}" dt="2023-09-07T06:39:45.298" v="11"/>
          <ac:graphicFrameMkLst>
            <pc:docMk/>
            <pc:sldMk cId="0" sldId="319"/>
            <ac:graphicFrameMk id="12" creationId="{C5A38F0F-8C07-9D47-2334-24C0C0E069CA}"/>
          </ac:graphicFrameMkLst>
        </pc:graphicFrameChg>
      </pc:sldChg>
    </pc:docChg>
  </pc:docChgLst>
  <pc:docChgLst>
    <pc:chgData name="Helen Roe" userId="S::roeh@lingfieldcollege.co.uk::6b149588-21b8-4f7d-8c19-b3728565ec37" providerId="AD" clId="Web-{26D09735-4A3B-F135-0F1B-7F91B1F93647}"/>
    <pc:docChg chg="addSld modSld">
      <pc:chgData name="Helen Roe" userId="S::roeh@lingfieldcollege.co.uk::6b149588-21b8-4f7d-8c19-b3728565ec37" providerId="AD" clId="Web-{26D09735-4A3B-F135-0F1B-7F91B1F93647}" dt="2022-06-22T13:10:46.741" v="21" actId="20577"/>
      <pc:docMkLst>
        <pc:docMk/>
      </pc:docMkLst>
      <pc:sldChg chg="modSp">
        <pc:chgData name="Helen Roe" userId="S::roeh@lingfieldcollege.co.uk::6b149588-21b8-4f7d-8c19-b3728565ec37" providerId="AD" clId="Web-{26D09735-4A3B-F135-0F1B-7F91B1F93647}" dt="2022-06-22T13:10:46.741" v="21" actId="20577"/>
        <pc:sldMkLst>
          <pc:docMk/>
          <pc:sldMk cId="0" sldId="303"/>
        </pc:sldMkLst>
        <pc:spChg chg="mod">
          <ac:chgData name="Helen Roe" userId="S::roeh@lingfieldcollege.co.uk::6b149588-21b8-4f7d-8c19-b3728565ec37" providerId="AD" clId="Web-{26D09735-4A3B-F135-0F1B-7F91B1F93647}" dt="2022-06-22T13:10:46.741" v="21" actId="20577"/>
          <ac:spMkLst>
            <pc:docMk/>
            <pc:sldMk cId="0" sldId="303"/>
            <ac:spMk id="9219" creationId="{B1E6988E-5606-43F9-8163-030EEC9A6CF6}"/>
          </ac:spMkLst>
        </pc:spChg>
      </pc:sldChg>
      <pc:sldChg chg="delSp modSp">
        <pc:chgData name="Helen Roe" userId="S::roeh@lingfieldcollege.co.uk::6b149588-21b8-4f7d-8c19-b3728565ec37" providerId="AD" clId="Web-{26D09735-4A3B-F135-0F1B-7F91B1F93647}" dt="2022-06-22T13:06:58.688" v="11" actId="1076"/>
        <pc:sldMkLst>
          <pc:docMk/>
          <pc:sldMk cId="0" sldId="317"/>
        </pc:sldMkLst>
        <pc:spChg chg="del">
          <ac:chgData name="Helen Roe" userId="S::roeh@lingfieldcollege.co.uk::6b149588-21b8-4f7d-8c19-b3728565ec37" providerId="AD" clId="Web-{26D09735-4A3B-F135-0F1B-7F91B1F93647}" dt="2022-06-22T13:06:04.093" v="7"/>
          <ac:spMkLst>
            <pc:docMk/>
            <pc:sldMk cId="0" sldId="317"/>
            <ac:spMk id="2" creationId="{A7F02711-6C10-A591-2F84-5ABF9008FC42}"/>
          </ac:spMkLst>
        </pc:spChg>
        <pc:spChg chg="del">
          <ac:chgData name="Helen Roe" userId="S::roeh@lingfieldcollege.co.uk::6b149588-21b8-4f7d-8c19-b3728565ec37" providerId="AD" clId="Web-{26D09735-4A3B-F135-0F1B-7F91B1F93647}" dt="2022-06-22T13:06:10.312" v="8"/>
          <ac:spMkLst>
            <pc:docMk/>
            <pc:sldMk cId="0" sldId="317"/>
            <ac:spMk id="29699" creationId="{75DC80BC-9AF1-812C-B799-873FB005ED51}"/>
          </ac:spMkLst>
        </pc:spChg>
        <pc:picChg chg="mod">
          <ac:chgData name="Helen Roe" userId="S::roeh@lingfieldcollege.co.uk::6b149588-21b8-4f7d-8c19-b3728565ec37" providerId="AD" clId="Web-{26D09735-4A3B-F135-0F1B-7F91B1F93647}" dt="2022-06-22T13:06:58.688" v="11" actId="1076"/>
          <ac:picMkLst>
            <pc:docMk/>
            <pc:sldMk cId="0" sldId="317"/>
            <ac:picMk id="29701" creationId="{5163CF96-DA74-E127-51B9-80DA69D868BE}"/>
          </ac:picMkLst>
        </pc:picChg>
      </pc:sldChg>
      <pc:sldChg chg="modSp new">
        <pc:chgData name="Helen Roe" userId="S::roeh@lingfieldcollege.co.uk::6b149588-21b8-4f7d-8c19-b3728565ec37" providerId="AD" clId="Web-{26D09735-4A3B-F135-0F1B-7F91B1F93647}" dt="2022-06-22T13:05:50.530" v="5" actId="20577"/>
        <pc:sldMkLst>
          <pc:docMk/>
          <pc:sldMk cId="4022646306" sldId="318"/>
        </pc:sldMkLst>
        <pc:spChg chg="mod">
          <ac:chgData name="Helen Roe" userId="S::roeh@lingfieldcollege.co.uk::6b149588-21b8-4f7d-8c19-b3728565ec37" providerId="AD" clId="Web-{26D09735-4A3B-F135-0F1B-7F91B1F93647}" dt="2022-06-22T13:05:50.530" v="5" actId="20577"/>
          <ac:spMkLst>
            <pc:docMk/>
            <pc:sldMk cId="4022646306" sldId="318"/>
            <ac:spMk id="2" creationId="{03A8E4FE-01C0-C6D5-272C-FE770585D750}"/>
          </ac:spMkLst>
        </pc:spChg>
      </pc:sldChg>
    </pc:docChg>
  </pc:docChgLst>
  <pc:docChgLst>
    <pc:chgData name="Philippa Pearce" userId="S::pearcep@lingfieldcollege.co.uk::a6575000-e36a-4b0a-b60c-a0ff1b281f33" providerId="AD" clId="Web-{303C9A78-597E-210B-652B-BE4BD3A3560D}"/>
    <pc:docChg chg="modSld">
      <pc:chgData name="Philippa Pearce" userId="S::pearcep@lingfieldcollege.co.uk::a6575000-e36a-4b0a-b60c-a0ff1b281f33" providerId="AD" clId="Web-{303C9A78-597E-210B-652B-BE4BD3A3560D}" dt="2023-06-16T10:02:31.468" v="3" actId="20577"/>
      <pc:docMkLst>
        <pc:docMk/>
      </pc:docMkLst>
      <pc:sldChg chg="modSp">
        <pc:chgData name="Philippa Pearce" userId="S::pearcep@lingfieldcollege.co.uk::a6575000-e36a-4b0a-b60c-a0ff1b281f33" providerId="AD" clId="Web-{303C9A78-597E-210B-652B-BE4BD3A3560D}" dt="2023-06-16T10:02:31.468" v="3" actId="20577"/>
        <pc:sldMkLst>
          <pc:docMk/>
          <pc:sldMk cId="0" sldId="257"/>
        </pc:sldMkLst>
        <pc:spChg chg="mod">
          <ac:chgData name="Philippa Pearce" userId="S::pearcep@lingfieldcollege.co.uk::a6575000-e36a-4b0a-b60c-a0ff1b281f33" providerId="AD" clId="Web-{303C9A78-597E-210B-652B-BE4BD3A3560D}" dt="2023-06-16T10:02:31.468" v="3" actId="20577"/>
          <ac:spMkLst>
            <pc:docMk/>
            <pc:sldMk cId="0" sldId="257"/>
            <ac:spMk id="2" creationId="{04413D7E-E755-407F-B026-591EDF94684F}"/>
          </ac:spMkLst>
        </pc:spChg>
      </pc:sldChg>
    </pc:docChg>
  </pc:docChgLst>
  <pc:docChgLst>
    <pc:chgData name="Helen Roe" userId="S::roeh@lingfieldcollege.co.uk::6b149588-21b8-4f7d-8c19-b3728565ec37" providerId="AD" clId="Web-{33F0A7C5-8C35-10FC-5AFE-C20A1E73AF3F}"/>
    <pc:docChg chg="addSld delSld addMainMaster delMainMaster">
      <pc:chgData name="Helen Roe" userId="S::roeh@lingfieldcollege.co.uk::6b149588-21b8-4f7d-8c19-b3728565ec37" providerId="AD" clId="Web-{33F0A7C5-8C35-10FC-5AFE-C20A1E73AF3F}" dt="2023-06-19T10:52:59.246" v="4"/>
      <pc:docMkLst>
        <pc:docMk/>
      </pc:docMkLst>
      <pc:sldChg chg="new del">
        <pc:chgData name="Helen Roe" userId="S::roeh@lingfieldcollege.co.uk::6b149588-21b8-4f7d-8c19-b3728565ec37" providerId="AD" clId="Web-{33F0A7C5-8C35-10FC-5AFE-C20A1E73AF3F}" dt="2023-06-19T10:52:59.246" v="4"/>
        <pc:sldMkLst>
          <pc:docMk/>
          <pc:sldMk cId="269001420" sldId="320"/>
        </pc:sldMkLst>
      </pc:sldChg>
      <pc:sldChg chg="add">
        <pc:chgData name="Helen Roe" userId="S::roeh@lingfieldcollege.co.uk::6b149588-21b8-4f7d-8c19-b3728565ec37" providerId="AD" clId="Web-{33F0A7C5-8C35-10FC-5AFE-C20A1E73AF3F}" dt="2023-06-19T10:52:56.903" v="3"/>
        <pc:sldMkLst>
          <pc:docMk/>
          <pc:sldMk cId="3133094167" sldId="321"/>
        </pc:sldMkLst>
      </pc:sldChg>
      <pc:sldChg chg="add del">
        <pc:chgData name="Helen Roe" userId="S::roeh@lingfieldcollege.co.uk::6b149588-21b8-4f7d-8c19-b3728565ec37" providerId="AD" clId="Web-{33F0A7C5-8C35-10FC-5AFE-C20A1E73AF3F}" dt="2023-06-19T10:52:52.215" v="2"/>
        <pc:sldMkLst>
          <pc:docMk/>
          <pc:sldMk cId="3506680756" sldId="321"/>
        </pc:sldMkLst>
      </pc:sldChg>
      <pc:sldMasterChg chg="add del addSldLayout delSldLayout">
        <pc:chgData name="Helen Roe" userId="S::roeh@lingfieldcollege.co.uk::6b149588-21b8-4f7d-8c19-b3728565ec37" providerId="AD" clId="Web-{33F0A7C5-8C35-10FC-5AFE-C20A1E73AF3F}" dt="2023-06-19T10:52:56.903" v="3"/>
        <pc:sldMasterMkLst>
          <pc:docMk/>
          <pc:sldMasterMk cId="0" sldId="2147485828"/>
        </pc:sldMasterMkLst>
        <pc:sldLayoutChg chg="add del">
          <pc:chgData name="Helen Roe" userId="S::roeh@lingfieldcollege.co.uk::6b149588-21b8-4f7d-8c19-b3728565ec37" providerId="AD" clId="Web-{33F0A7C5-8C35-10FC-5AFE-C20A1E73AF3F}" dt="2023-06-19T10:52:56.903" v="3"/>
          <pc:sldLayoutMkLst>
            <pc:docMk/>
            <pc:sldMasterMk cId="0" sldId="2147485828"/>
            <pc:sldLayoutMk cId="2507029609" sldId="2147485810"/>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142672115" sldId="2147485811"/>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2477798472" sldId="2147485812"/>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222302106" sldId="2147485813"/>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4144369698" sldId="2147485814"/>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3728529139" sldId="2147485815"/>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312572083" sldId="2147485816"/>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2905366508" sldId="2147485824"/>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1892226873" sldId="2147485825"/>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2247735276" sldId="2147485826"/>
          </pc:sldLayoutMkLst>
        </pc:sldLayoutChg>
        <pc:sldLayoutChg chg="add del">
          <pc:chgData name="Helen Roe" userId="S::roeh@lingfieldcollege.co.uk::6b149588-21b8-4f7d-8c19-b3728565ec37" providerId="AD" clId="Web-{33F0A7C5-8C35-10FC-5AFE-C20A1E73AF3F}" dt="2023-06-19T10:52:56.903" v="3"/>
          <pc:sldLayoutMkLst>
            <pc:docMk/>
            <pc:sldMasterMk cId="0" sldId="2147485828"/>
            <pc:sldLayoutMk cId="3097847525" sldId="2147485827"/>
          </pc:sldLayoutMkLst>
        </pc:sldLayoutChg>
      </pc:sldMasterChg>
    </pc:docChg>
  </pc:docChgLst>
  <pc:docChgLst>
    <pc:chgData name="Helen Roe" userId="S::roeh@lingfieldcollege.co.uk::6b149588-21b8-4f7d-8c19-b3728565ec37" providerId="AD" clId="Web-{2A6681FB-37F9-AAFD-E397-8CECB6BFFC79}"/>
    <pc:docChg chg="addSld delSld modSld">
      <pc:chgData name="Helen Roe" userId="S::roeh@lingfieldcollege.co.uk::6b149588-21b8-4f7d-8c19-b3728565ec37" providerId="AD" clId="Web-{2A6681FB-37F9-AAFD-E397-8CECB6BFFC79}" dt="2023-06-23T14:38:06.476" v="132" actId="20577"/>
      <pc:docMkLst>
        <pc:docMk/>
      </pc:docMkLst>
      <pc:sldChg chg="modSp del">
        <pc:chgData name="Helen Roe" userId="S::roeh@lingfieldcollege.co.uk::6b149588-21b8-4f7d-8c19-b3728565ec37" providerId="AD" clId="Web-{2A6681FB-37F9-AAFD-E397-8CECB6BFFC79}" dt="2023-06-23T14:28:16.790" v="62"/>
        <pc:sldMkLst>
          <pc:docMk/>
          <pc:sldMk cId="0" sldId="258"/>
        </pc:sldMkLst>
        <pc:spChg chg="mod">
          <ac:chgData name="Helen Roe" userId="S::roeh@lingfieldcollege.co.uk::6b149588-21b8-4f7d-8c19-b3728565ec37" providerId="AD" clId="Web-{2A6681FB-37F9-AAFD-E397-8CECB6BFFC79}" dt="2023-06-23T14:28:13.024" v="60" actId="20577"/>
          <ac:spMkLst>
            <pc:docMk/>
            <pc:sldMk cId="0" sldId="258"/>
            <ac:spMk id="9219" creationId="{32108A98-CACB-6210-F1FC-75B50807533D}"/>
          </ac:spMkLst>
        </pc:spChg>
      </pc:sldChg>
      <pc:sldChg chg="del">
        <pc:chgData name="Helen Roe" userId="S::roeh@lingfieldcollege.co.uk::6b149588-21b8-4f7d-8c19-b3728565ec37" providerId="AD" clId="Web-{2A6681FB-37F9-AAFD-E397-8CECB6BFFC79}" dt="2023-06-23T14:22:57.999" v="2"/>
        <pc:sldMkLst>
          <pc:docMk/>
          <pc:sldMk cId="0" sldId="269"/>
        </pc:sldMkLst>
      </pc:sldChg>
      <pc:sldChg chg="modSp">
        <pc:chgData name="Helen Roe" userId="S::roeh@lingfieldcollege.co.uk::6b149588-21b8-4f7d-8c19-b3728565ec37" providerId="AD" clId="Web-{2A6681FB-37F9-AAFD-E397-8CECB6BFFC79}" dt="2023-06-23T14:38:06.476" v="132" actId="20577"/>
        <pc:sldMkLst>
          <pc:docMk/>
          <pc:sldMk cId="0" sldId="290"/>
        </pc:sldMkLst>
        <pc:spChg chg="mod">
          <ac:chgData name="Helen Roe" userId="S::roeh@lingfieldcollege.co.uk::6b149588-21b8-4f7d-8c19-b3728565ec37" providerId="AD" clId="Web-{2A6681FB-37F9-AAFD-E397-8CECB6BFFC79}" dt="2023-06-23T14:38:06.476" v="132" actId="20577"/>
          <ac:spMkLst>
            <pc:docMk/>
            <pc:sldMk cId="0" sldId="290"/>
            <ac:spMk id="20483" creationId="{0DD267E6-9055-4E89-8EE6-44491D9EB677}"/>
          </ac:spMkLst>
        </pc:spChg>
      </pc:sldChg>
      <pc:sldChg chg="modSp">
        <pc:chgData name="Helen Roe" userId="S::roeh@lingfieldcollege.co.uk::6b149588-21b8-4f7d-8c19-b3728565ec37" providerId="AD" clId="Web-{2A6681FB-37F9-AAFD-E397-8CECB6BFFC79}" dt="2023-06-23T14:29:49.719" v="88" actId="20577"/>
        <pc:sldMkLst>
          <pc:docMk/>
          <pc:sldMk cId="0" sldId="303"/>
        </pc:sldMkLst>
        <pc:spChg chg="mod">
          <ac:chgData name="Helen Roe" userId="S::roeh@lingfieldcollege.co.uk::6b149588-21b8-4f7d-8c19-b3728565ec37" providerId="AD" clId="Web-{2A6681FB-37F9-AAFD-E397-8CECB6BFFC79}" dt="2023-06-23T14:29:49.719" v="88" actId="20577"/>
          <ac:spMkLst>
            <pc:docMk/>
            <pc:sldMk cId="0" sldId="303"/>
            <ac:spMk id="9219" creationId="{B1E6988E-5606-43F9-8163-030EEC9A6CF6}"/>
          </ac:spMkLst>
        </pc:spChg>
      </pc:sldChg>
      <pc:sldChg chg="del">
        <pc:chgData name="Helen Roe" userId="S::roeh@lingfieldcollege.co.uk::6b149588-21b8-4f7d-8c19-b3728565ec37" providerId="AD" clId="Web-{2A6681FB-37F9-AAFD-E397-8CECB6BFFC79}" dt="2023-06-23T14:23:01.234" v="3"/>
        <pc:sldMkLst>
          <pc:docMk/>
          <pc:sldMk cId="0" sldId="315"/>
        </pc:sldMkLst>
      </pc:sldChg>
      <pc:sldChg chg="modSp add">
        <pc:chgData name="Helen Roe" userId="S::roeh@lingfieldcollege.co.uk::6b149588-21b8-4f7d-8c19-b3728565ec37" providerId="AD" clId="Web-{2A6681FB-37F9-AAFD-E397-8CECB6BFFC79}" dt="2023-06-23T14:37:12.003" v="125" actId="20577"/>
        <pc:sldMkLst>
          <pc:docMk/>
          <pc:sldMk cId="1898156757" sldId="324"/>
        </pc:sldMkLst>
        <pc:spChg chg="mod">
          <ac:chgData name="Helen Roe" userId="S::roeh@lingfieldcollege.co.uk::6b149588-21b8-4f7d-8c19-b3728565ec37" providerId="AD" clId="Web-{2A6681FB-37F9-AAFD-E397-8CECB6BFFC79}" dt="2023-06-23T14:37:12.003" v="125" actId="20577"/>
          <ac:spMkLst>
            <pc:docMk/>
            <pc:sldMk cId="1898156757" sldId="324"/>
            <ac:spMk id="3" creationId="{60D2B785-4F9A-0FCE-3265-2DD75E5911C8}"/>
          </ac:spMkLst>
        </pc:spChg>
      </pc:sldChg>
      <pc:sldChg chg="add">
        <pc:chgData name="Helen Roe" userId="S::roeh@lingfieldcollege.co.uk::6b149588-21b8-4f7d-8c19-b3728565ec37" providerId="AD" clId="Web-{2A6681FB-37F9-AAFD-E397-8CECB6BFFC79}" dt="2023-06-23T14:36:09.123" v="108"/>
        <pc:sldMkLst>
          <pc:docMk/>
          <pc:sldMk cId="1946612723"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9733F6-1A8B-429D-833C-8EFBD5A00CD9}"/>
              </a:ext>
            </a:extLst>
          </p:cNvPr>
          <p:cNvSpPr>
            <a:spLocks noGrp="1"/>
          </p:cNvSpPr>
          <p:nvPr>
            <p:ph type="hdr" sz="quarter"/>
          </p:nvPr>
        </p:nvSpPr>
        <p:spPr>
          <a:xfrm>
            <a:off x="1" y="0"/>
            <a:ext cx="2891300" cy="496333"/>
          </a:xfrm>
          <a:prstGeom prst="rect">
            <a:avLst/>
          </a:prstGeom>
        </p:spPr>
        <p:txBody>
          <a:bodyPr vert="horz" lIns="90617" tIns="45309" rIns="90617" bIns="4530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461F17D-5B3F-4342-A381-31010EABDF6C}"/>
              </a:ext>
            </a:extLst>
          </p:cNvPr>
          <p:cNvSpPr>
            <a:spLocks noGrp="1"/>
          </p:cNvSpPr>
          <p:nvPr>
            <p:ph type="dt" idx="1"/>
          </p:nvPr>
        </p:nvSpPr>
        <p:spPr>
          <a:xfrm>
            <a:off x="3777820" y="0"/>
            <a:ext cx="2891299" cy="496333"/>
          </a:xfrm>
          <a:prstGeom prst="rect">
            <a:avLst/>
          </a:prstGeom>
        </p:spPr>
        <p:txBody>
          <a:bodyPr vert="horz" lIns="90617" tIns="45309" rIns="90617" bIns="45309" rtlCol="0"/>
          <a:lstStyle>
            <a:lvl1pPr algn="r" eaLnBrk="1" fontAlgn="auto" hangingPunct="1">
              <a:spcBef>
                <a:spcPts val="0"/>
              </a:spcBef>
              <a:spcAft>
                <a:spcPts val="0"/>
              </a:spcAft>
              <a:defRPr sz="1200">
                <a:latin typeface="+mn-lt"/>
              </a:defRPr>
            </a:lvl1pPr>
          </a:lstStyle>
          <a:p>
            <a:pPr>
              <a:defRPr/>
            </a:pPr>
            <a:fld id="{17B301BC-C82D-4707-8068-769EE2407650}" type="datetimeFigureOut">
              <a:rPr lang="en-GB"/>
              <a:pPr>
                <a:defRPr/>
              </a:pPr>
              <a:t>01/07/2024</a:t>
            </a:fld>
            <a:endParaRPr lang="en-GB"/>
          </a:p>
        </p:txBody>
      </p:sp>
      <p:sp>
        <p:nvSpPr>
          <p:cNvPr id="4" name="Slide Image Placeholder 3">
            <a:extLst>
              <a:ext uri="{FF2B5EF4-FFF2-40B4-BE49-F238E27FC236}">
                <a16:creationId xmlns:a16="http://schemas.microsoft.com/office/drawing/2014/main" id="{B83A2320-2DBB-4E3F-ABCB-3C48E929E62B}"/>
              </a:ext>
            </a:extLst>
          </p:cNvPr>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617" tIns="45309" rIns="90617" bIns="45309" rtlCol="0" anchor="ctr"/>
          <a:lstStyle/>
          <a:p>
            <a:pPr lvl="0"/>
            <a:endParaRPr lang="en-GB" noProof="0"/>
          </a:p>
        </p:txBody>
      </p:sp>
      <p:sp>
        <p:nvSpPr>
          <p:cNvPr id="5" name="Notes Placeholder 4">
            <a:extLst>
              <a:ext uri="{FF2B5EF4-FFF2-40B4-BE49-F238E27FC236}">
                <a16:creationId xmlns:a16="http://schemas.microsoft.com/office/drawing/2014/main" id="{F426283E-A6C3-464B-8C5E-53DBE60B747F}"/>
              </a:ext>
            </a:extLst>
          </p:cNvPr>
          <p:cNvSpPr>
            <a:spLocks noGrp="1"/>
          </p:cNvSpPr>
          <p:nvPr>
            <p:ph type="body" sz="quarter" idx="3"/>
          </p:nvPr>
        </p:nvSpPr>
        <p:spPr>
          <a:xfrm>
            <a:off x="667224" y="4715948"/>
            <a:ext cx="5336228" cy="4468574"/>
          </a:xfrm>
          <a:prstGeom prst="rect">
            <a:avLst/>
          </a:prstGeom>
        </p:spPr>
        <p:txBody>
          <a:bodyPr vert="horz" lIns="90617" tIns="45309" rIns="90617" bIns="453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5F4D3B3-92C8-4343-8E7F-5D19AE2A477D}"/>
              </a:ext>
            </a:extLst>
          </p:cNvPr>
          <p:cNvSpPr>
            <a:spLocks noGrp="1"/>
          </p:cNvSpPr>
          <p:nvPr>
            <p:ph type="ftr" sz="quarter" idx="4"/>
          </p:nvPr>
        </p:nvSpPr>
        <p:spPr>
          <a:xfrm>
            <a:off x="1" y="9431895"/>
            <a:ext cx="2891300" cy="496333"/>
          </a:xfrm>
          <a:prstGeom prst="rect">
            <a:avLst/>
          </a:prstGeom>
        </p:spPr>
        <p:txBody>
          <a:bodyPr vert="horz" lIns="90617" tIns="45309" rIns="90617" bIns="45309"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391D49-001E-441E-9D9A-FC25A8657142}"/>
              </a:ext>
            </a:extLst>
          </p:cNvPr>
          <p:cNvSpPr>
            <a:spLocks noGrp="1"/>
          </p:cNvSpPr>
          <p:nvPr>
            <p:ph type="sldNum" sz="quarter" idx="5"/>
          </p:nvPr>
        </p:nvSpPr>
        <p:spPr>
          <a:xfrm>
            <a:off x="3777820" y="9431895"/>
            <a:ext cx="2891299" cy="496333"/>
          </a:xfrm>
          <a:prstGeom prst="rect">
            <a:avLst/>
          </a:prstGeom>
        </p:spPr>
        <p:txBody>
          <a:bodyPr vert="horz" wrap="square" lIns="90617" tIns="45309" rIns="90617" bIns="45309" numCol="1" anchor="b" anchorCtr="0" compatLnSpc="1">
            <a:prstTxWarp prst="textNoShape">
              <a:avLst/>
            </a:prstTxWarp>
          </a:bodyPr>
          <a:lstStyle>
            <a:lvl1pPr algn="r" eaLnBrk="1" hangingPunct="1">
              <a:defRPr sz="1200">
                <a:latin typeface="Calibri" panose="020F0502020204030204" pitchFamily="34" charset="0"/>
              </a:defRPr>
            </a:lvl1pPr>
          </a:lstStyle>
          <a:p>
            <a:fld id="{31555147-5A3E-4644-9644-D51F77FEC591}" type="slidenum">
              <a:rPr lang="en-GB" altLang="en-US"/>
              <a:pPr/>
              <a:t>‹#›</a:t>
            </a:fld>
            <a:endParaRPr lang="en-GB" altLang="en-US"/>
          </a:p>
        </p:txBody>
      </p:sp>
    </p:spTree>
    <p:extLst>
      <p:ext uri="{BB962C8B-B14F-4D97-AF65-F5344CB8AC3E}">
        <p14:creationId xmlns:p14="http://schemas.microsoft.com/office/powerpoint/2010/main" val="1675269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026D36A-60BF-2887-06A9-D1055C95C8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376AED-293D-B724-DEAC-EEDE1C2C4D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HR intro and intro each teacher – each of  us to speak</a:t>
            </a:r>
          </a:p>
        </p:txBody>
      </p:sp>
      <p:sp>
        <p:nvSpPr>
          <p:cNvPr id="8196" name="Slide Number Placeholder 3">
            <a:extLst>
              <a:ext uri="{FF2B5EF4-FFF2-40B4-BE49-F238E27FC236}">
                <a16:creationId xmlns:a16="http://schemas.microsoft.com/office/drawing/2014/main" id="{1EBEFA63-0A41-A757-2EEA-2FCE67CDE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2692EBD3-10A4-497C-94C2-28BC5C6E4BD4}" type="slidenum">
              <a:rPr lang="en-GB" altLang="en-US">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90A5023-D2E7-B67E-FA2D-2D20460C31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557C0D2-014C-1E18-D967-97DA1C4A89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HR</a:t>
            </a:r>
          </a:p>
        </p:txBody>
      </p:sp>
      <p:sp>
        <p:nvSpPr>
          <p:cNvPr id="38916" name="Slide Number Placeholder 3">
            <a:extLst>
              <a:ext uri="{FF2B5EF4-FFF2-40B4-BE49-F238E27FC236}">
                <a16:creationId xmlns:a16="http://schemas.microsoft.com/office/drawing/2014/main" id="{E0CAC86C-7414-D651-4F7E-4761AC81C0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494BBDFE-35B6-4D54-BFEE-286BC969F984}" type="slidenum">
              <a:rPr lang="en-GB" altLang="en-US">
                <a:latin typeface="Calibri" panose="020F0502020204030204" pitchFamily="34" charset="0"/>
              </a:rPr>
              <a:pPr/>
              <a:t>14</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43CF11-85BA-1CA0-1AC3-A5544DB4CF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5EADF5D-4D86-2C3B-1F6F-ADD96D2AB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HR</a:t>
            </a:r>
          </a:p>
        </p:txBody>
      </p:sp>
      <p:sp>
        <p:nvSpPr>
          <p:cNvPr id="40964" name="Slide Number Placeholder 3">
            <a:extLst>
              <a:ext uri="{FF2B5EF4-FFF2-40B4-BE49-F238E27FC236}">
                <a16:creationId xmlns:a16="http://schemas.microsoft.com/office/drawing/2014/main" id="{27E0BA46-D146-2B8B-9FE6-1957AB2AC6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DFD80BA2-D1B6-4A4A-A7C1-CD9F8E845F14}" type="slidenum">
              <a:rPr lang="en-GB" altLang="en-US">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43645" cy="25533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7508621" y="1"/>
            <a:ext cx="5743645" cy="25533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01.07.2024</a:t>
            </a:fld>
            <a:endParaRPr lang="cs-CZ"/>
          </a:p>
        </p:txBody>
      </p:sp>
      <p:sp>
        <p:nvSpPr>
          <p:cNvPr id="4" name="Slide Image Placeholder 3"/>
          <p:cNvSpPr>
            <a:spLocks noGrp="1" noRot="1" noChangeAspect="1"/>
          </p:cNvSpPr>
          <p:nvPr>
            <p:ph type="sldImg" idx="2"/>
          </p:nvPr>
        </p:nvSpPr>
        <p:spPr>
          <a:xfrm>
            <a:off x="5353050" y="381000"/>
            <a:ext cx="2549525" cy="19129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325458" y="2420903"/>
            <a:ext cx="10603653" cy="2294421"/>
          </a:xfrm>
          <a:prstGeom prst="rect">
            <a:avLst/>
          </a:prstGeom>
        </p:spPr>
        <p:txBody>
          <a:bodyPr vert="horz" lIns="91440" tIns="45720" rIns="91440" bIns="45720" rtlCol="0"/>
          <a:lstStyle/>
          <a:p>
            <a:endParaRPr lang="en-US" dirty="0">
              <a:cs typeface="Calibri"/>
            </a:endParaRPr>
          </a:p>
        </p:txBody>
      </p:sp>
      <p:sp>
        <p:nvSpPr>
          <p:cNvPr id="6" name="Footer Placeholder 5"/>
          <p:cNvSpPr>
            <a:spLocks noGrp="1"/>
          </p:cNvSpPr>
          <p:nvPr>
            <p:ph type="ftr" sz="quarter" idx="4"/>
          </p:nvPr>
        </p:nvSpPr>
        <p:spPr>
          <a:xfrm>
            <a:off x="0" y="4841806"/>
            <a:ext cx="5743645" cy="254148"/>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7508621" y="4841806"/>
            <a:ext cx="5743645" cy="254148"/>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extLst>
      <p:ext uri="{BB962C8B-B14F-4D97-AF65-F5344CB8AC3E}">
        <p14:creationId xmlns:p14="http://schemas.microsoft.com/office/powerpoint/2010/main" val="180090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2969B0F-DC66-A798-3E9D-DBA5B138E3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A0FAA4B-2054-25F0-A480-BBDC49682B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HR</a:t>
            </a:r>
          </a:p>
        </p:txBody>
      </p:sp>
      <p:sp>
        <p:nvSpPr>
          <p:cNvPr id="45060" name="Slide Number Placeholder 3">
            <a:extLst>
              <a:ext uri="{FF2B5EF4-FFF2-40B4-BE49-F238E27FC236}">
                <a16:creationId xmlns:a16="http://schemas.microsoft.com/office/drawing/2014/main" id="{1F3FECDC-C63C-C59E-62F9-724C01EE2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DD9C6287-3476-45A0-9996-A39164F85DEB}" type="slidenum">
              <a:rPr lang="en-GB" altLang="en-US">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21ACF2A-98D4-3C2C-8A81-43F82E37E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D7ED214-0007-2117-F053-813C2142C5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LL</a:t>
            </a:r>
          </a:p>
        </p:txBody>
      </p:sp>
      <p:sp>
        <p:nvSpPr>
          <p:cNvPr id="18436" name="Slide Number Placeholder 3">
            <a:extLst>
              <a:ext uri="{FF2B5EF4-FFF2-40B4-BE49-F238E27FC236}">
                <a16:creationId xmlns:a16="http://schemas.microsoft.com/office/drawing/2014/main" id="{7EEA4557-58B3-457D-BBF2-8524E0BC38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EDAA4D23-FDAE-4EF0-BB17-C845F2ECA664}"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8A83147-28E5-8AB7-78EA-41B9E0915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12CE419-3977-A01D-F4F8-85A91A445D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793"/>
              </a:spcAft>
            </a:pPr>
            <a:r>
              <a:rPr lang="en-GB" altLang="en-US" sz="1800" b="1">
                <a:ea typeface="Calibri" panose="020F0502020204030204" pitchFamily="34" charset="0"/>
                <a:cs typeface="Times New Roman" panose="02020603050405020304" pitchFamily="18" charset="0"/>
              </a:rPr>
              <a:t>HR Our Curiosity Curriculum </a:t>
            </a:r>
            <a:r>
              <a:rPr lang="en-GB" altLang="en-US" sz="1800">
                <a:ea typeface="Calibri" panose="020F0502020204030204" pitchFamily="34" charset="0"/>
                <a:cs typeface="Times New Roman" panose="02020603050405020304" pitchFamily="18" charset="0"/>
              </a:rPr>
              <a:t>is a radically different cross-curricular approach that allows children to learn the key skills they need through what interests them most. It gives a huge breadth of learning driven by student choice but within a controlled environment. Pupils travel a 3000 year timeline, choosing topics and subjects they would like to study, and undertake “Challenges” that are designed to promote essential skills. It encourages pupils to manage their own progress and learning.</a:t>
            </a:r>
          </a:p>
          <a:p>
            <a:pPr>
              <a:lnSpc>
                <a:spcPct val="107000"/>
              </a:lnSpc>
              <a:spcAft>
                <a:spcPts val="793"/>
              </a:spcAft>
            </a:pPr>
            <a:r>
              <a:rPr lang="en-GB" altLang="en-US" sz="1800" b="1">
                <a:ea typeface="Calibri" panose="020F0502020204030204" pitchFamily="34" charset="0"/>
                <a:cs typeface="Times New Roman" panose="02020603050405020304" pitchFamily="18" charset="0"/>
              </a:rPr>
              <a:t>Sets: </a:t>
            </a:r>
            <a:r>
              <a:rPr lang="en-GB" altLang="en-US" sz="1800">
                <a:ea typeface="Calibri" panose="020F0502020204030204" pitchFamily="34" charset="0"/>
                <a:cs typeface="Times New Roman" panose="02020603050405020304" pitchFamily="18" charset="0"/>
              </a:rPr>
              <a:t>Due to changes in year 6 with a move to three classes, we will have four sets in the next academic year. How these will be organised will be finalised closer to the start of the year, with the needs and support of the children firmly in mind and in order to best place the new children. There will continue to be an Embracing set in both English and Maths to assist children with key needs and dyslexia. </a:t>
            </a:r>
          </a:p>
          <a:p>
            <a:pPr>
              <a:lnSpc>
                <a:spcPct val="107000"/>
              </a:lnSpc>
              <a:spcAft>
                <a:spcPts val="793"/>
              </a:spcAft>
            </a:pPr>
            <a:r>
              <a:rPr lang="en-US" altLang="en-US" sz="1800">
                <a:ea typeface="Calibri" panose="020F0502020204030204" pitchFamily="34" charset="0"/>
                <a:cs typeface="Times New Roman" panose="02020603050405020304" pitchFamily="18" charset="0"/>
              </a:rPr>
              <a:t>Words are assigned on Spelling Shed weekly.</a:t>
            </a:r>
            <a:endParaRPr lang="en-GB" altLang="en-US" sz="1800">
              <a:ea typeface="Calibri" panose="020F0502020204030204" pitchFamily="34" charset="0"/>
              <a:cs typeface="Times New Roman" panose="02020603050405020304" pitchFamily="18" charset="0"/>
            </a:endParaRPr>
          </a:p>
          <a:p>
            <a:pPr>
              <a:lnSpc>
                <a:spcPct val="107000"/>
              </a:lnSpc>
              <a:spcAft>
                <a:spcPts val="793"/>
              </a:spcAft>
            </a:pPr>
            <a:r>
              <a:rPr lang="en-US" altLang="en-US" sz="1800">
                <a:ea typeface="Calibri" panose="020F0502020204030204" pitchFamily="34" charset="0"/>
                <a:cs typeface="Times New Roman" panose="02020603050405020304" pitchFamily="18" charset="0"/>
              </a:rPr>
              <a:t>To help children learn their times tables, they can use Times Tables Rock Stars.</a:t>
            </a:r>
            <a:endParaRPr lang="en-GB" altLang="en-US" sz="1800">
              <a:ea typeface="Calibri" panose="020F0502020204030204" pitchFamily="34" charset="0"/>
              <a:cs typeface="Times New Roman" panose="02020603050405020304" pitchFamily="18" charset="0"/>
            </a:endParaRPr>
          </a:p>
          <a:p>
            <a:pPr>
              <a:lnSpc>
                <a:spcPct val="107000"/>
              </a:lnSpc>
              <a:spcAft>
                <a:spcPts val="793"/>
              </a:spcAft>
            </a:pPr>
            <a:r>
              <a:rPr lang="en-US" altLang="en-US" sz="1800">
                <a:ea typeface="Calibri" panose="020F0502020204030204" pitchFamily="34" charset="0"/>
                <a:cs typeface="Times New Roman" panose="02020603050405020304" pitchFamily="18" charset="0"/>
              </a:rPr>
              <a:t>Mathletics is assigned fortnightly and can also be accessed at any time for extra practice.</a:t>
            </a:r>
            <a:endParaRPr lang="en-GB" altLang="en-US" sz="1800">
              <a:ea typeface="Calibri" panose="020F0502020204030204" pitchFamily="34" charset="0"/>
              <a:cs typeface="Times New Roman" panose="02020603050405020304" pitchFamily="18" charset="0"/>
            </a:endParaRPr>
          </a:p>
          <a:p>
            <a:pPr>
              <a:lnSpc>
                <a:spcPct val="107000"/>
              </a:lnSpc>
              <a:spcAft>
                <a:spcPts val="793"/>
              </a:spcAft>
            </a:pPr>
            <a:r>
              <a:rPr lang="en-US" altLang="en-US" sz="1800">
                <a:ea typeface="Calibri" panose="020F0502020204030204" pitchFamily="34" charset="0"/>
                <a:cs typeface="Times New Roman" panose="02020603050405020304" pitchFamily="18" charset="0"/>
              </a:rPr>
              <a:t>All can be accessed at home (online, on Firefly or on an app).</a:t>
            </a:r>
            <a:endParaRPr lang="en-GB" altLang="en-US" sz="1800">
              <a:ea typeface="Calibri" panose="020F0502020204030204" pitchFamily="34" charset="0"/>
              <a:cs typeface="Times New Roman" panose="02020603050405020304" pitchFamily="18" charset="0"/>
            </a:endParaRPr>
          </a:p>
          <a:p>
            <a:endParaRPr lang="en-GB" altLang="en-US">
              <a:ea typeface="Calibri" panose="020F0502020204030204" pitchFamily="34" charset="0"/>
              <a:cs typeface="Times New Roman" panose="02020603050405020304" pitchFamily="18" charset="0"/>
            </a:endParaRPr>
          </a:p>
          <a:p>
            <a:endParaRPr lang="en-GB" altLang="en-US">
              <a:ea typeface="Calibri" panose="020F0502020204030204" pitchFamily="34" charset="0"/>
              <a:cs typeface="Times New Roman" panose="02020603050405020304" pitchFamily="18" charset="0"/>
            </a:endParaRPr>
          </a:p>
        </p:txBody>
      </p:sp>
      <p:sp>
        <p:nvSpPr>
          <p:cNvPr id="20484" name="Slide Number Placeholder 3">
            <a:extLst>
              <a:ext uri="{FF2B5EF4-FFF2-40B4-BE49-F238E27FC236}">
                <a16:creationId xmlns:a16="http://schemas.microsoft.com/office/drawing/2014/main" id="{5D9985FB-5A27-E705-A9DB-92B37158D4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C3D9C9BE-5756-4841-A58B-0FC3B4D1ADD2}"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36C09A3-C6C1-DE75-1994-F0E3845708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6FCB49F-F0E4-45A4-B350-82A5FFB53C1B}"/>
              </a:ext>
            </a:extLst>
          </p:cNvPr>
          <p:cNvSpPr>
            <a:spLocks noGrp="1"/>
          </p:cNvSpPr>
          <p:nvPr>
            <p:ph type="body" idx="1"/>
          </p:nvPr>
        </p:nvSpPr>
        <p:spPr/>
        <p:txBody>
          <a:bodyPr/>
          <a:lstStyle/>
          <a:p>
            <a:pPr eaLnBrk="1" fontAlgn="auto" hangingPunct="1">
              <a:spcBef>
                <a:spcPts val="0"/>
              </a:spcBef>
              <a:spcAft>
                <a:spcPts val="0"/>
              </a:spcAft>
              <a:defRPr/>
            </a:pPr>
            <a:r>
              <a:rPr lang="en-GB">
                <a:solidFill>
                  <a:schemeClr val="tx2">
                    <a:lumMod val="75000"/>
                  </a:schemeClr>
                </a:solidFill>
                <a:latin typeface="Gill Sans MT" pitchFamily="34" charset="0"/>
              </a:rPr>
              <a:t>DM</a:t>
            </a:r>
          </a:p>
        </p:txBody>
      </p:sp>
      <p:sp>
        <p:nvSpPr>
          <p:cNvPr id="24580" name="Slide Number Placeholder 3">
            <a:extLst>
              <a:ext uri="{FF2B5EF4-FFF2-40B4-BE49-F238E27FC236}">
                <a16:creationId xmlns:a16="http://schemas.microsoft.com/office/drawing/2014/main" id="{FB14B23D-7F57-AB1F-2B54-23E094CCE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263" indent="-283178">
              <a:spcBef>
                <a:spcPct val="30000"/>
              </a:spcBef>
              <a:defRPr sz="1200">
                <a:solidFill>
                  <a:schemeClr val="tx1"/>
                </a:solidFill>
                <a:latin typeface="Calibri" panose="020F0502020204030204" pitchFamily="34" charset="0"/>
              </a:defRPr>
            </a:lvl2pPr>
            <a:lvl3pPr marL="1132713" indent="-226543">
              <a:spcBef>
                <a:spcPct val="30000"/>
              </a:spcBef>
              <a:defRPr sz="1200">
                <a:solidFill>
                  <a:schemeClr val="tx1"/>
                </a:solidFill>
                <a:latin typeface="Calibri" panose="020F0502020204030204" pitchFamily="34" charset="0"/>
              </a:defRPr>
            </a:lvl3pPr>
            <a:lvl4pPr marL="1585798" indent="-226543">
              <a:spcBef>
                <a:spcPct val="30000"/>
              </a:spcBef>
              <a:defRPr sz="1200">
                <a:solidFill>
                  <a:schemeClr val="tx1"/>
                </a:solidFill>
                <a:latin typeface="Calibri" panose="020F0502020204030204" pitchFamily="34" charset="0"/>
              </a:defRPr>
            </a:lvl4pPr>
            <a:lvl5pPr marL="2038883" indent="-226543">
              <a:spcBef>
                <a:spcPct val="30000"/>
              </a:spcBef>
              <a:defRPr sz="1200">
                <a:solidFill>
                  <a:schemeClr val="tx1"/>
                </a:solidFill>
                <a:latin typeface="Calibri" panose="020F0502020204030204" pitchFamily="34" charset="0"/>
              </a:defRPr>
            </a:lvl5pPr>
            <a:lvl6pPr marL="2491969" indent="-226543" eaLnBrk="0" fontAlgn="base" hangingPunct="0">
              <a:spcBef>
                <a:spcPct val="30000"/>
              </a:spcBef>
              <a:spcAft>
                <a:spcPct val="0"/>
              </a:spcAft>
              <a:defRPr sz="1200">
                <a:solidFill>
                  <a:schemeClr val="tx1"/>
                </a:solidFill>
                <a:latin typeface="Calibri" panose="020F0502020204030204" pitchFamily="34" charset="0"/>
              </a:defRPr>
            </a:lvl6pPr>
            <a:lvl7pPr marL="2945054" indent="-226543" eaLnBrk="0" fontAlgn="base" hangingPunct="0">
              <a:spcBef>
                <a:spcPct val="30000"/>
              </a:spcBef>
              <a:spcAft>
                <a:spcPct val="0"/>
              </a:spcAft>
              <a:defRPr sz="1200">
                <a:solidFill>
                  <a:schemeClr val="tx1"/>
                </a:solidFill>
                <a:latin typeface="Calibri" panose="020F0502020204030204" pitchFamily="34" charset="0"/>
              </a:defRPr>
            </a:lvl7pPr>
            <a:lvl8pPr marL="3398139" indent="-226543" eaLnBrk="0" fontAlgn="base" hangingPunct="0">
              <a:spcBef>
                <a:spcPct val="30000"/>
              </a:spcBef>
              <a:spcAft>
                <a:spcPct val="0"/>
              </a:spcAft>
              <a:defRPr sz="1200">
                <a:solidFill>
                  <a:schemeClr val="tx1"/>
                </a:solidFill>
                <a:latin typeface="Calibri" panose="020F0502020204030204" pitchFamily="34" charset="0"/>
              </a:defRPr>
            </a:lvl8pPr>
            <a:lvl9pPr marL="3851224" indent="-2265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23FCC0-5103-4D5F-98D9-88D69624162C}" type="slidenum">
              <a:rPr lang="en-GB" altLang="en-US"/>
              <a:pPr>
                <a:spcBef>
                  <a:spcPct val="0"/>
                </a:spcBef>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8BDFC0B-8CCB-98AA-A56B-44F3508023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933EE23-E05C-4FD3-5E35-389FEB125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1508" name="Slide Number Placeholder 3">
            <a:extLst>
              <a:ext uri="{FF2B5EF4-FFF2-40B4-BE49-F238E27FC236}">
                <a16:creationId xmlns:a16="http://schemas.microsoft.com/office/drawing/2014/main" id="{0D8379BB-A972-3E87-51A5-92CA2B579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7BE00A8B-FBC7-4B4F-B849-E1C8C56FE7F0}"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0A1D22D-3DE7-9DA4-E43A-4545CAE28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F2A7528-394F-9DD7-AF03-67955954E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DM</a:t>
            </a:r>
          </a:p>
        </p:txBody>
      </p:sp>
      <p:sp>
        <p:nvSpPr>
          <p:cNvPr id="26628" name="Slide Number Placeholder 3">
            <a:extLst>
              <a:ext uri="{FF2B5EF4-FFF2-40B4-BE49-F238E27FC236}">
                <a16:creationId xmlns:a16="http://schemas.microsoft.com/office/drawing/2014/main" id="{F3F08366-D6A8-1DD9-008B-BCF57F8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81A8E38D-6871-4A65-A2C6-D018DB116751}"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B8C1F12-4304-2258-BD37-CB5144198C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E23B6CF-1E24-6081-305B-B6B4F51FF1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DM</a:t>
            </a:r>
          </a:p>
        </p:txBody>
      </p:sp>
      <p:sp>
        <p:nvSpPr>
          <p:cNvPr id="28676" name="Slide Number Placeholder 3">
            <a:extLst>
              <a:ext uri="{FF2B5EF4-FFF2-40B4-BE49-F238E27FC236}">
                <a16:creationId xmlns:a16="http://schemas.microsoft.com/office/drawing/2014/main" id="{53468ADB-7E60-4F6C-8835-0B0F2D7AA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9A051140-4BD9-496B-87D9-F2548353E7D0}"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BACA870-BF65-806A-CC20-E73A597E6D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F02B3A3-78C9-E488-A1A8-C7DA619E15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Gill Sans MT" panose="020B0502020104020203" pitchFamily="34" charset="0"/>
              </a:rPr>
              <a:t>LL/ AT  - PE kit, or uniform if have it, should be worn for first half term.  If have PE lessons will need to be in PE kit as won’t be using changing rooms.  Depending on situation will decide whether to introduce full uniform after October half term. </a:t>
            </a:r>
            <a:endParaRPr lang="en-GB" altLang="en-US"/>
          </a:p>
        </p:txBody>
      </p:sp>
      <p:sp>
        <p:nvSpPr>
          <p:cNvPr id="31748" name="Slide Number Placeholder 3">
            <a:extLst>
              <a:ext uri="{FF2B5EF4-FFF2-40B4-BE49-F238E27FC236}">
                <a16:creationId xmlns:a16="http://schemas.microsoft.com/office/drawing/2014/main" id="{C4EDFBBF-8119-3AA4-10EC-66DAD4D54F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6940872D-0B8C-45B7-B91E-4A5CDE3EBF3D}"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1BC62E1-12B1-105E-8D7C-45310A6420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00937F7-19B5-A65C-34AB-79D6EDF32C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HR</a:t>
            </a:r>
          </a:p>
        </p:txBody>
      </p:sp>
      <p:sp>
        <p:nvSpPr>
          <p:cNvPr id="35844" name="Slide Number Placeholder 3">
            <a:extLst>
              <a:ext uri="{FF2B5EF4-FFF2-40B4-BE49-F238E27FC236}">
                <a16:creationId xmlns:a16="http://schemas.microsoft.com/office/drawing/2014/main" id="{1840BB87-ECC5-035F-5A0E-50A017730B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5A448022-46AF-455A-82FB-4C6F1E257080}" type="slidenum">
              <a:rPr lang="en-GB" altLang="en-US">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6F3D757-98B6-3C3E-070B-B8644A0FE842}"/>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48579045-9389-CF77-189C-25E3498FD9F2}"/>
              </a:ext>
            </a:extLst>
          </p:cNvPr>
          <p:cNvSpPr>
            <a:spLocks noGrp="1"/>
          </p:cNvSpPr>
          <p:nvPr>
            <p:ph type="dt" sz="half" idx="10"/>
          </p:nvPr>
        </p:nvSpPr>
        <p:spPr/>
        <p:txBody>
          <a:bodyPr/>
          <a:lstStyle>
            <a:lvl1pPr>
              <a:defRPr/>
            </a:lvl1pPr>
          </a:lstStyle>
          <a:p>
            <a:pPr>
              <a:defRPr/>
            </a:pPr>
            <a:fld id="{35B19C65-CB27-4E3F-BFC3-EA0EDBD767EF}" type="datetimeFigureOut">
              <a:rPr lang="en-GB"/>
              <a:pPr>
                <a:defRPr/>
              </a:pPr>
              <a:t>01/07/2024</a:t>
            </a:fld>
            <a:endParaRPr lang="en-GB"/>
          </a:p>
        </p:txBody>
      </p:sp>
      <p:sp>
        <p:nvSpPr>
          <p:cNvPr id="6" name="Footer Placeholder 4">
            <a:extLst>
              <a:ext uri="{FF2B5EF4-FFF2-40B4-BE49-F238E27FC236}">
                <a16:creationId xmlns:a16="http://schemas.microsoft.com/office/drawing/2014/main" id="{912A4A94-516C-E1CE-F6C5-43FD39758FA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EA85E3-07F0-5852-E692-2A27742F9023}"/>
              </a:ext>
            </a:extLst>
          </p:cNvPr>
          <p:cNvSpPr>
            <a:spLocks noGrp="1"/>
          </p:cNvSpPr>
          <p:nvPr>
            <p:ph type="sldNum" sz="quarter" idx="12"/>
          </p:nvPr>
        </p:nvSpPr>
        <p:spPr/>
        <p:txBody>
          <a:bodyPr/>
          <a:lstStyle>
            <a:lvl1pPr>
              <a:defRPr/>
            </a:lvl1pPr>
          </a:lstStyle>
          <a:p>
            <a:fld id="{23C71DE7-0643-4B4B-AF75-8A0757AE3C07}" type="slidenum">
              <a:rPr lang="en-GB" altLang="en-US"/>
              <a:pPr/>
              <a:t>‹#›</a:t>
            </a:fld>
            <a:endParaRPr lang="en-GB" altLang="en-US"/>
          </a:p>
        </p:txBody>
      </p:sp>
    </p:spTree>
    <p:extLst>
      <p:ext uri="{BB962C8B-B14F-4D97-AF65-F5344CB8AC3E}">
        <p14:creationId xmlns:p14="http://schemas.microsoft.com/office/powerpoint/2010/main" val="416788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7894F-7AF6-0812-05C1-31270FBCC943}"/>
              </a:ext>
            </a:extLst>
          </p:cNvPr>
          <p:cNvSpPr>
            <a:spLocks noGrp="1"/>
          </p:cNvSpPr>
          <p:nvPr>
            <p:ph type="dt" sz="half" idx="10"/>
          </p:nvPr>
        </p:nvSpPr>
        <p:spPr/>
        <p:txBody>
          <a:bodyPr/>
          <a:lstStyle>
            <a:lvl1pPr>
              <a:defRPr/>
            </a:lvl1pPr>
          </a:lstStyle>
          <a:p>
            <a:pPr>
              <a:defRPr/>
            </a:pPr>
            <a:fld id="{F826CE77-47AE-471C-9F0E-BF2B5A4F6A3F}" type="datetimeFigureOut">
              <a:rPr lang="en-GB"/>
              <a:pPr>
                <a:defRPr/>
              </a:pPr>
              <a:t>01/07/2024</a:t>
            </a:fld>
            <a:endParaRPr lang="en-GB"/>
          </a:p>
        </p:txBody>
      </p:sp>
      <p:sp>
        <p:nvSpPr>
          <p:cNvPr id="5" name="Footer Placeholder 4">
            <a:extLst>
              <a:ext uri="{FF2B5EF4-FFF2-40B4-BE49-F238E27FC236}">
                <a16:creationId xmlns:a16="http://schemas.microsoft.com/office/drawing/2014/main" id="{B7E0BE0B-2610-66E7-0EAE-2BCED7BECE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409A6F-812C-30D9-2523-21901C6D7528}"/>
              </a:ext>
            </a:extLst>
          </p:cNvPr>
          <p:cNvSpPr>
            <a:spLocks noGrp="1"/>
          </p:cNvSpPr>
          <p:nvPr>
            <p:ph type="sldNum" sz="quarter" idx="12"/>
          </p:nvPr>
        </p:nvSpPr>
        <p:spPr/>
        <p:txBody>
          <a:bodyPr/>
          <a:lstStyle>
            <a:lvl1pPr>
              <a:defRPr/>
            </a:lvl1pPr>
          </a:lstStyle>
          <a:p>
            <a:fld id="{DDCD44F9-5B44-4E26-8305-04C717A088E0}" type="slidenum">
              <a:rPr lang="en-GB" altLang="en-US"/>
              <a:pPr/>
              <a:t>‹#›</a:t>
            </a:fld>
            <a:endParaRPr lang="en-GB" altLang="en-US"/>
          </a:p>
        </p:txBody>
      </p:sp>
    </p:spTree>
    <p:extLst>
      <p:ext uri="{BB962C8B-B14F-4D97-AF65-F5344CB8AC3E}">
        <p14:creationId xmlns:p14="http://schemas.microsoft.com/office/powerpoint/2010/main" val="189441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92BB6-9356-D4B6-5AED-AA7AA4C77EA1}"/>
              </a:ext>
            </a:extLst>
          </p:cNvPr>
          <p:cNvSpPr>
            <a:spLocks noGrp="1"/>
          </p:cNvSpPr>
          <p:nvPr>
            <p:ph type="dt" sz="half" idx="10"/>
          </p:nvPr>
        </p:nvSpPr>
        <p:spPr/>
        <p:txBody>
          <a:bodyPr/>
          <a:lstStyle>
            <a:lvl1pPr>
              <a:defRPr/>
            </a:lvl1pPr>
          </a:lstStyle>
          <a:p>
            <a:pPr>
              <a:defRPr/>
            </a:pPr>
            <a:fld id="{4FD7F485-36F0-4B01-A362-EDC8321D8D7F}" type="datetimeFigureOut">
              <a:rPr lang="en-GB"/>
              <a:pPr>
                <a:defRPr/>
              </a:pPr>
              <a:t>01/07/2024</a:t>
            </a:fld>
            <a:endParaRPr lang="en-GB"/>
          </a:p>
        </p:txBody>
      </p:sp>
      <p:sp>
        <p:nvSpPr>
          <p:cNvPr id="5" name="Footer Placeholder 4">
            <a:extLst>
              <a:ext uri="{FF2B5EF4-FFF2-40B4-BE49-F238E27FC236}">
                <a16:creationId xmlns:a16="http://schemas.microsoft.com/office/drawing/2014/main" id="{D811FC55-676A-AA75-45C2-BD384CF2B1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10DD84-B21E-E2DB-8FC4-962CD16B2BBD}"/>
              </a:ext>
            </a:extLst>
          </p:cNvPr>
          <p:cNvSpPr>
            <a:spLocks noGrp="1"/>
          </p:cNvSpPr>
          <p:nvPr>
            <p:ph type="sldNum" sz="quarter" idx="12"/>
          </p:nvPr>
        </p:nvSpPr>
        <p:spPr/>
        <p:txBody>
          <a:bodyPr/>
          <a:lstStyle>
            <a:lvl1pPr>
              <a:defRPr/>
            </a:lvl1pPr>
          </a:lstStyle>
          <a:p>
            <a:fld id="{A2E9E050-5111-4B8D-BD3F-3B01B3B6907E}" type="slidenum">
              <a:rPr lang="en-GB" altLang="en-US"/>
              <a:pPr/>
              <a:t>‹#›</a:t>
            </a:fld>
            <a:endParaRPr lang="en-GB" altLang="en-US"/>
          </a:p>
        </p:txBody>
      </p:sp>
    </p:spTree>
    <p:extLst>
      <p:ext uri="{BB962C8B-B14F-4D97-AF65-F5344CB8AC3E}">
        <p14:creationId xmlns:p14="http://schemas.microsoft.com/office/powerpoint/2010/main" val="387651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ACB5754-CAB5-5993-0E94-9F51CDD96A15}"/>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23BC8FE1-91C2-E96E-FC68-CDCD05A487C7}"/>
              </a:ext>
            </a:extLst>
          </p:cNvPr>
          <p:cNvSpPr>
            <a:spLocks noGrp="1"/>
          </p:cNvSpPr>
          <p:nvPr>
            <p:ph type="dt" sz="half" idx="10"/>
          </p:nvPr>
        </p:nvSpPr>
        <p:spPr/>
        <p:txBody>
          <a:bodyPr/>
          <a:lstStyle>
            <a:lvl1pPr>
              <a:defRPr/>
            </a:lvl1pPr>
          </a:lstStyle>
          <a:p>
            <a:pPr>
              <a:defRPr/>
            </a:pPr>
            <a:fld id="{3A66640D-4873-4E27-B907-1B5CECDE8418}" type="datetimeFigureOut">
              <a:rPr lang="en-GB"/>
              <a:pPr>
                <a:defRPr/>
              </a:pPr>
              <a:t>01/07/2024</a:t>
            </a:fld>
            <a:endParaRPr lang="en-GB"/>
          </a:p>
        </p:txBody>
      </p:sp>
      <p:sp>
        <p:nvSpPr>
          <p:cNvPr id="6" name="Footer Placeholder 4">
            <a:extLst>
              <a:ext uri="{FF2B5EF4-FFF2-40B4-BE49-F238E27FC236}">
                <a16:creationId xmlns:a16="http://schemas.microsoft.com/office/drawing/2014/main" id="{AAE9FFD5-6119-1392-5378-CF6ED8C776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DBED432-3AF8-D4B6-C48A-B45DEB2BB912}"/>
              </a:ext>
            </a:extLst>
          </p:cNvPr>
          <p:cNvSpPr>
            <a:spLocks noGrp="1"/>
          </p:cNvSpPr>
          <p:nvPr>
            <p:ph type="sldNum" sz="quarter" idx="12"/>
          </p:nvPr>
        </p:nvSpPr>
        <p:spPr/>
        <p:txBody>
          <a:bodyPr/>
          <a:lstStyle>
            <a:lvl1pPr>
              <a:defRPr/>
            </a:lvl1pPr>
          </a:lstStyle>
          <a:p>
            <a:pPr>
              <a:defRPr/>
            </a:pPr>
            <a:fld id="{C6C6814A-AEB3-42A2-98E9-0E4E5E84B8FF}" type="slidenum">
              <a:rPr lang="en-GB" altLang="en-US"/>
              <a:pPr>
                <a:defRPr/>
              </a:pPr>
              <a:t>‹#›</a:t>
            </a:fld>
            <a:endParaRPr lang="en-GB" altLang="en-US"/>
          </a:p>
        </p:txBody>
      </p:sp>
    </p:spTree>
    <p:extLst>
      <p:ext uri="{BB962C8B-B14F-4D97-AF65-F5344CB8AC3E}">
        <p14:creationId xmlns:p14="http://schemas.microsoft.com/office/powerpoint/2010/main" val="290536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A2F0B-8DE1-173F-F8D4-A41311603145}"/>
              </a:ext>
            </a:extLst>
          </p:cNvPr>
          <p:cNvSpPr>
            <a:spLocks noGrp="1"/>
          </p:cNvSpPr>
          <p:nvPr>
            <p:ph type="dt" sz="half" idx="10"/>
          </p:nvPr>
        </p:nvSpPr>
        <p:spPr/>
        <p:txBody>
          <a:bodyPr/>
          <a:lstStyle>
            <a:lvl1pPr>
              <a:defRPr/>
            </a:lvl1pPr>
          </a:lstStyle>
          <a:p>
            <a:pPr>
              <a:defRPr/>
            </a:pPr>
            <a:fld id="{3AFBEACF-EB6E-4D26-B963-601BD3CB81FF}" type="datetimeFigureOut">
              <a:rPr lang="en-GB"/>
              <a:pPr>
                <a:defRPr/>
              </a:pPr>
              <a:t>01/07/2024</a:t>
            </a:fld>
            <a:endParaRPr lang="en-GB"/>
          </a:p>
        </p:txBody>
      </p:sp>
      <p:sp>
        <p:nvSpPr>
          <p:cNvPr id="5" name="Footer Placeholder 4">
            <a:extLst>
              <a:ext uri="{FF2B5EF4-FFF2-40B4-BE49-F238E27FC236}">
                <a16:creationId xmlns:a16="http://schemas.microsoft.com/office/drawing/2014/main" id="{C532885D-9DF5-0FC4-C162-1DAC13A04F0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88C57B-1CDC-CCBE-806C-AAB71C63071C}"/>
              </a:ext>
            </a:extLst>
          </p:cNvPr>
          <p:cNvSpPr>
            <a:spLocks noGrp="1"/>
          </p:cNvSpPr>
          <p:nvPr>
            <p:ph type="sldNum" sz="quarter" idx="12"/>
          </p:nvPr>
        </p:nvSpPr>
        <p:spPr/>
        <p:txBody>
          <a:bodyPr/>
          <a:lstStyle>
            <a:lvl1pPr>
              <a:defRPr/>
            </a:lvl1pPr>
          </a:lstStyle>
          <a:p>
            <a:pPr>
              <a:defRPr/>
            </a:pPr>
            <a:fld id="{BC8DBD8B-7E93-4E1F-8D2F-26670B5DA537}" type="slidenum">
              <a:rPr lang="en-GB" altLang="en-US"/>
              <a:pPr>
                <a:defRPr/>
              </a:pPr>
              <a:t>‹#›</a:t>
            </a:fld>
            <a:endParaRPr lang="en-GB" altLang="en-US"/>
          </a:p>
        </p:txBody>
      </p:sp>
    </p:spTree>
    <p:extLst>
      <p:ext uri="{BB962C8B-B14F-4D97-AF65-F5344CB8AC3E}">
        <p14:creationId xmlns:p14="http://schemas.microsoft.com/office/powerpoint/2010/main" val="250702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6E7DA1-794A-25A6-D496-0C0EA49D0269}"/>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47765D2-CF88-6B79-9DCC-3F56AC73574B}"/>
              </a:ext>
            </a:extLst>
          </p:cNvPr>
          <p:cNvSpPr>
            <a:spLocks noGrp="1"/>
          </p:cNvSpPr>
          <p:nvPr>
            <p:ph type="dt" sz="half" idx="10"/>
          </p:nvPr>
        </p:nvSpPr>
        <p:spPr/>
        <p:txBody>
          <a:bodyPr/>
          <a:lstStyle>
            <a:lvl1pPr>
              <a:defRPr/>
            </a:lvl1pPr>
          </a:lstStyle>
          <a:p>
            <a:pPr>
              <a:defRPr/>
            </a:pPr>
            <a:fld id="{258A8791-4627-4081-B18A-8CD8B2D34C61}" type="datetimeFigureOut">
              <a:rPr lang="en-GB"/>
              <a:pPr>
                <a:defRPr/>
              </a:pPr>
              <a:t>01/07/2024</a:t>
            </a:fld>
            <a:endParaRPr lang="en-GB"/>
          </a:p>
        </p:txBody>
      </p:sp>
      <p:sp>
        <p:nvSpPr>
          <p:cNvPr id="6" name="Footer Placeholder 4">
            <a:extLst>
              <a:ext uri="{FF2B5EF4-FFF2-40B4-BE49-F238E27FC236}">
                <a16:creationId xmlns:a16="http://schemas.microsoft.com/office/drawing/2014/main" id="{5467D0A8-BC1A-E96E-F391-101217A8C55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367F3D8-373B-D53A-AB6E-783F90CCCDCA}"/>
              </a:ext>
            </a:extLst>
          </p:cNvPr>
          <p:cNvSpPr>
            <a:spLocks noGrp="1"/>
          </p:cNvSpPr>
          <p:nvPr>
            <p:ph type="sldNum" sz="quarter" idx="12"/>
          </p:nvPr>
        </p:nvSpPr>
        <p:spPr/>
        <p:txBody>
          <a:bodyPr/>
          <a:lstStyle>
            <a:lvl1pPr>
              <a:defRPr/>
            </a:lvl1pPr>
          </a:lstStyle>
          <a:p>
            <a:pPr>
              <a:defRPr/>
            </a:pPr>
            <a:fld id="{9E12F518-06BD-4EBC-8EE3-61E097D42EDA}" type="slidenum">
              <a:rPr lang="en-GB" altLang="en-US"/>
              <a:pPr>
                <a:defRPr/>
              </a:pPr>
              <a:t>‹#›</a:t>
            </a:fld>
            <a:endParaRPr lang="en-GB" altLang="en-US"/>
          </a:p>
        </p:txBody>
      </p:sp>
    </p:spTree>
    <p:extLst>
      <p:ext uri="{BB962C8B-B14F-4D97-AF65-F5344CB8AC3E}">
        <p14:creationId xmlns:p14="http://schemas.microsoft.com/office/powerpoint/2010/main" val="18922268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1956F9-CFF6-169D-B824-3A15E90FB58C}"/>
              </a:ext>
            </a:extLst>
          </p:cNvPr>
          <p:cNvSpPr>
            <a:spLocks noGrp="1"/>
          </p:cNvSpPr>
          <p:nvPr>
            <p:ph type="dt" sz="half" idx="10"/>
          </p:nvPr>
        </p:nvSpPr>
        <p:spPr/>
        <p:txBody>
          <a:bodyPr/>
          <a:lstStyle>
            <a:lvl1pPr>
              <a:defRPr/>
            </a:lvl1pPr>
          </a:lstStyle>
          <a:p>
            <a:pPr>
              <a:defRPr/>
            </a:pPr>
            <a:fld id="{50AFF623-1DBA-4C4C-B19C-DCB85E5F1114}" type="datetimeFigureOut">
              <a:rPr lang="en-GB"/>
              <a:pPr>
                <a:defRPr/>
              </a:pPr>
              <a:t>01/07/2024</a:t>
            </a:fld>
            <a:endParaRPr lang="en-GB"/>
          </a:p>
        </p:txBody>
      </p:sp>
      <p:sp>
        <p:nvSpPr>
          <p:cNvPr id="6" name="Footer Placeholder 4">
            <a:extLst>
              <a:ext uri="{FF2B5EF4-FFF2-40B4-BE49-F238E27FC236}">
                <a16:creationId xmlns:a16="http://schemas.microsoft.com/office/drawing/2014/main" id="{EEDCE5ED-14FB-1CEF-30D2-14393A69EC6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B2EC7AE-2B2B-DB24-11E0-57169E3B650C}"/>
              </a:ext>
            </a:extLst>
          </p:cNvPr>
          <p:cNvSpPr>
            <a:spLocks noGrp="1"/>
          </p:cNvSpPr>
          <p:nvPr>
            <p:ph type="sldNum" sz="quarter" idx="12"/>
          </p:nvPr>
        </p:nvSpPr>
        <p:spPr/>
        <p:txBody>
          <a:bodyPr/>
          <a:lstStyle>
            <a:lvl1pPr>
              <a:defRPr/>
            </a:lvl1pPr>
          </a:lstStyle>
          <a:p>
            <a:pPr>
              <a:defRPr/>
            </a:pPr>
            <a:fld id="{A61EEDAC-324F-484C-8830-21E48D40839C}" type="slidenum">
              <a:rPr lang="en-GB" altLang="en-US"/>
              <a:pPr>
                <a:defRPr/>
              </a:pPr>
              <a:t>‹#›</a:t>
            </a:fld>
            <a:endParaRPr lang="en-GB" altLang="en-US"/>
          </a:p>
        </p:txBody>
      </p:sp>
    </p:spTree>
    <p:extLst>
      <p:ext uri="{BB962C8B-B14F-4D97-AF65-F5344CB8AC3E}">
        <p14:creationId xmlns:p14="http://schemas.microsoft.com/office/powerpoint/2010/main" val="14267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D3DBCB4-1741-0976-D382-15CD866CCB61}"/>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BB53CCF9-B31F-1400-388B-3D9791FC39C5}"/>
              </a:ext>
            </a:extLst>
          </p:cNvPr>
          <p:cNvSpPr>
            <a:spLocks noGrp="1"/>
          </p:cNvSpPr>
          <p:nvPr>
            <p:ph type="dt" sz="half" idx="10"/>
          </p:nvPr>
        </p:nvSpPr>
        <p:spPr/>
        <p:txBody>
          <a:bodyPr/>
          <a:lstStyle>
            <a:lvl1pPr>
              <a:defRPr/>
            </a:lvl1pPr>
          </a:lstStyle>
          <a:p>
            <a:pPr>
              <a:defRPr/>
            </a:pPr>
            <a:fld id="{F93CDC71-E2B3-447F-8C68-CCA604161EBF}" type="datetimeFigureOut">
              <a:rPr lang="en-GB"/>
              <a:pPr>
                <a:defRPr/>
              </a:pPr>
              <a:t>01/07/2024</a:t>
            </a:fld>
            <a:endParaRPr lang="en-GB"/>
          </a:p>
        </p:txBody>
      </p:sp>
      <p:sp>
        <p:nvSpPr>
          <p:cNvPr id="9" name="Footer Placeholder 7">
            <a:extLst>
              <a:ext uri="{FF2B5EF4-FFF2-40B4-BE49-F238E27FC236}">
                <a16:creationId xmlns:a16="http://schemas.microsoft.com/office/drawing/2014/main" id="{BB61CF2B-5C92-16E4-53DA-22FF3499A761}"/>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449131F7-B852-9CC7-FC42-6AF86492DDFE}"/>
              </a:ext>
            </a:extLst>
          </p:cNvPr>
          <p:cNvSpPr>
            <a:spLocks noGrp="1"/>
          </p:cNvSpPr>
          <p:nvPr>
            <p:ph type="sldNum" sz="quarter" idx="12"/>
          </p:nvPr>
        </p:nvSpPr>
        <p:spPr/>
        <p:txBody>
          <a:bodyPr/>
          <a:lstStyle>
            <a:lvl1pPr>
              <a:defRPr/>
            </a:lvl1pPr>
          </a:lstStyle>
          <a:p>
            <a:pPr>
              <a:defRPr/>
            </a:pPr>
            <a:fld id="{5124DABD-BF84-48FF-919D-CE02777B4000}" type="slidenum">
              <a:rPr lang="en-GB" altLang="en-US"/>
              <a:pPr>
                <a:defRPr/>
              </a:pPr>
              <a:t>‹#›</a:t>
            </a:fld>
            <a:endParaRPr lang="en-GB" altLang="en-US"/>
          </a:p>
        </p:txBody>
      </p:sp>
    </p:spTree>
    <p:extLst>
      <p:ext uri="{BB962C8B-B14F-4D97-AF65-F5344CB8AC3E}">
        <p14:creationId xmlns:p14="http://schemas.microsoft.com/office/powerpoint/2010/main" val="224773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13E760-E8B7-39EC-53EE-92535435C9CF}"/>
              </a:ext>
            </a:extLst>
          </p:cNvPr>
          <p:cNvSpPr>
            <a:spLocks noGrp="1"/>
          </p:cNvSpPr>
          <p:nvPr>
            <p:ph type="dt" sz="half" idx="10"/>
          </p:nvPr>
        </p:nvSpPr>
        <p:spPr/>
        <p:txBody>
          <a:bodyPr/>
          <a:lstStyle>
            <a:lvl1pPr>
              <a:defRPr/>
            </a:lvl1pPr>
          </a:lstStyle>
          <a:p>
            <a:pPr>
              <a:defRPr/>
            </a:pPr>
            <a:fld id="{17B037AF-5C48-4FF6-8908-3CE2A224FD85}" type="datetimeFigureOut">
              <a:rPr lang="en-GB"/>
              <a:pPr>
                <a:defRPr/>
              </a:pPr>
              <a:t>01/07/2024</a:t>
            </a:fld>
            <a:endParaRPr lang="en-GB"/>
          </a:p>
        </p:txBody>
      </p:sp>
      <p:sp>
        <p:nvSpPr>
          <p:cNvPr id="4" name="Footer Placeholder 4">
            <a:extLst>
              <a:ext uri="{FF2B5EF4-FFF2-40B4-BE49-F238E27FC236}">
                <a16:creationId xmlns:a16="http://schemas.microsoft.com/office/drawing/2014/main" id="{7D0B156C-4CA8-CFB4-C4B6-EF7F14783E7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69A39B3-59ED-6D3B-6803-70C1EAB089F2}"/>
              </a:ext>
            </a:extLst>
          </p:cNvPr>
          <p:cNvSpPr>
            <a:spLocks noGrp="1"/>
          </p:cNvSpPr>
          <p:nvPr>
            <p:ph type="sldNum" sz="quarter" idx="12"/>
          </p:nvPr>
        </p:nvSpPr>
        <p:spPr/>
        <p:txBody>
          <a:bodyPr/>
          <a:lstStyle>
            <a:lvl1pPr>
              <a:defRPr/>
            </a:lvl1pPr>
          </a:lstStyle>
          <a:p>
            <a:pPr>
              <a:defRPr/>
            </a:pPr>
            <a:fld id="{BDD2DD97-1482-468C-9A14-E573A95BC3C8}" type="slidenum">
              <a:rPr lang="en-GB" altLang="en-US"/>
              <a:pPr>
                <a:defRPr/>
              </a:pPr>
              <a:t>‹#›</a:t>
            </a:fld>
            <a:endParaRPr lang="en-GB" altLang="en-US"/>
          </a:p>
        </p:txBody>
      </p:sp>
    </p:spTree>
    <p:extLst>
      <p:ext uri="{BB962C8B-B14F-4D97-AF65-F5344CB8AC3E}">
        <p14:creationId xmlns:p14="http://schemas.microsoft.com/office/powerpoint/2010/main" val="247779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9051D0-B5EE-E73B-CA4A-EF0DB7B99D0C}"/>
              </a:ext>
            </a:extLst>
          </p:cNvPr>
          <p:cNvSpPr>
            <a:spLocks noGrp="1"/>
          </p:cNvSpPr>
          <p:nvPr>
            <p:ph type="dt" sz="half" idx="10"/>
          </p:nvPr>
        </p:nvSpPr>
        <p:spPr/>
        <p:txBody>
          <a:bodyPr/>
          <a:lstStyle>
            <a:lvl1pPr>
              <a:defRPr/>
            </a:lvl1pPr>
          </a:lstStyle>
          <a:p>
            <a:pPr>
              <a:defRPr/>
            </a:pPr>
            <a:fld id="{D2F56AA2-A4A2-47BB-BAD7-C4EF18E72FC1}" type="datetimeFigureOut">
              <a:rPr lang="en-GB"/>
              <a:pPr>
                <a:defRPr/>
              </a:pPr>
              <a:t>01/07/2024</a:t>
            </a:fld>
            <a:endParaRPr lang="en-GB"/>
          </a:p>
        </p:txBody>
      </p:sp>
      <p:sp>
        <p:nvSpPr>
          <p:cNvPr id="3" name="Footer Placeholder 4">
            <a:extLst>
              <a:ext uri="{FF2B5EF4-FFF2-40B4-BE49-F238E27FC236}">
                <a16:creationId xmlns:a16="http://schemas.microsoft.com/office/drawing/2014/main" id="{047F273B-0A76-907F-4E43-E844CF9BE03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264381E-34A8-4869-4ED8-BE7179169374}"/>
              </a:ext>
            </a:extLst>
          </p:cNvPr>
          <p:cNvSpPr>
            <a:spLocks noGrp="1"/>
          </p:cNvSpPr>
          <p:nvPr>
            <p:ph type="sldNum" sz="quarter" idx="12"/>
          </p:nvPr>
        </p:nvSpPr>
        <p:spPr/>
        <p:txBody>
          <a:bodyPr/>
          <a:lstStyle>
            <a:lvl1pPr>
              <a:defRPr/>
            </a:lvl1pPr>
          </a:lstStyle>
          <a:p>
            <a:pPr>
              <a:defRPr/>
            </a:pPr>
            <a:fld id="{886C1671-5F7F-4E6C-BD24-721F92036F05}" type="slidenum">
              <a:rPr lang="en-GB" altLang="en-US"/>
              <a:pPr>
                <a:defRPr/>
              </a:pPr>
              <a:t>‹#›</a:t>
            </a:fld>
            <a:endParaRPr lang="en-GB" altLang="en-US"/>
          </a:p>
        </p:txBody>
      </p:sp>
    </p:spTree>
    <p:extLst>
      <p:ext uri="{BB962C8B-B14F-4D97-AF65-F5344CB8AC3E}">
        <p14:creationId xmlns:p14="http://schemas.microsoft.com/office/powerpoint/2010/main" val="222302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8F6180A-A822-282E-362F-BA82EB1582C8}"/>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9C6645E-2BAA-967E-0100-D89894320B39}"/>
              </a:ext>
            </a:extLst>
          </p:cNvPr>
          <p:cNvSpPr>
            <a:spLocks noGrp="1"/>
          </p:cNvSpPr>
          <p:nvPr>
            <p:ph type="dt" sz="half" idx="10"/>
          </p:nvPr>
        </p:nvSpPr>
        <p:spPr/>
        <p:txBody>
          <a:bodyPr/>
          <a:lstStyle>
            <a:lvl1pPr>
              <a:defRPr/>
            </a:lvl1pPr>
          </a:lstStyle>
          <a:p>
            <a:pPr>
              <a:defRPr/>
            </a:pPr>
            <a:fld id="{89AC8076-5254-4CC9-A786-C1EE9BB69DB7}" type="datetimeFigureOut">
              <a:rPr lang="en-GB"/>
              <a:pPr>
                <a:defRPr/>
              </a:pPr>
              <a:t>01/07/2024</a:t>
            </a:fld>
            <a:endParaRPr lang="en-GB"/>
          </a:p>
        </p:txBody>
      </p:sp>
      <p:sp>
        <p:nvSpPr>
          <p:cNvPr id="7" name="Footer Placeholder 5">
            <a:extLst>
              <a:ext uri="{FF2B5EF4-FFF2-40B4-BE49-F238E27FC236}">
                <a16:creationId xmlns:a16="http://schemas.microsoft.com/office/drawing/2014/main" id="{FF160FDD-85B7-311C-64A7-A5D0B36370D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4C05957B-68CB-7B07-DBC6-0E0AB2377F42}"/>
              </a:ext>
            </a:extLst>
          </p:cNvPr>
          <p:cNvSpPr>
            <a:spLocks noGrp="1"/>
          </p:cNvSpPr>
          <p:nvPr>
            <p:ph type="sldNum" sz="quarter" idx="12"/>
          </p:nvPr>
        </p:nvSpPr>
        <p:spPr/>
        <p:txBody>
          <a:bodyPr/>
          <a:lstStyle>
            <a:lvl1pPr>
              <a:defRPr/>
            </a:lvl1pPr>
          </a:lstStyle>
          <a:p>
            <a:pPr>
              <a:defRPr/>
            </a:pPr>
            <a:fld id="{BA811C40-A831-4916-B073-489225EA324B}" type="slidenum">
              <a:rPr lang="en-GB" altLang="en-US"/>
              <a:pPr>
                <a:defRPr/>
              </a:pPr>
              <a:t>‹#›</a:t>
            </a:fld>
            <a:endParaRPr lang="en-GB" altLang="en-US"/>
          </a:p>
        </p:txBody>
      </p:sp>
    </p:spTree>
    <p:extLst>
      <p:ext uri="{BB962C8B-B14F-4D97-AF65-F5344CB8AC3E}">
        <p14:creationId xmlns:p14="http://schemas.microsoft.com/office/powerpoint/2010/main" val="309784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46EBD-8271-56D2-F1BE-6436A7FF1336}"/>
              </a:ext>
            </a:extLst>
          </p:cNvPr>
          <p:cNvSpPr>
            <a:spLocks noGrp="1"/>
          </p:cNvSpPr>
          <p:nvPr>
            <p:ph type="dt" sz="half" idx="10"/>
          </p:nvPr>
        </p:nvSpPr>
        <p:spPr/>
        <p:txBody>
          <a:bodyPr/>
          <a:lstStyle>
            <a:lvl1pPr>
              <a:defRPr/>
            </a:lvl1pPr>
          </a:lstStyle>
          <a:p>
            <a:pPr>
              <a:defRPr/>
            </a:pPr>
            <a:fld id="{FD3E995B-B5DA-4051-8D23-AB9C8F2615CF}" type="datetimeFigureOut">
              <a:rPr lang="en-GB"/>
              <a:pPr>
                <a:defRPr/>
              </a:pPr>
              <a:t>01/07/2024</a:t>
            </a:fld>
            <a:endParaRPr lang="en-GB"/>
          </a:p>
        </p:txBody>
      </p:sp>
      <p:sp>
        <p:nvSpPr>
          <p:cNvPr id="5" name="Footer Placeholder 4">
            <a:extLst>
              <a:ext uri="{FF2B5EF4-FFF2-40B4-BE49-F238E27FC236}">
                <a16:creationId xmlns:a16="http://schemas.microsoft.com/office/drawing/2014/main" id="{9DF2BBC8-635E-9169-75AF-0E37FD5F5A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5842266-7838-BA29-4F03-3657AC08C3AB}"/>
              </a:ext>
            </a:extLst>
          </p:cNvPr>
          <p:cNvSpPr>
            <a:spLocks noGrp="1"/>
          </p:cNvSpPr>
          <p:nvPr>
            <p:ph type="sldNum" sz="quarter" idx="12"/>
          </p:nvPr>
        </p:nvSpPr>
        <p:spPr/>
        <p:txBody>
          <a:bodyPr/>
          <a:lstStyle>
            <a:lvl1pPr>
              <a:defRPr/>
            </a:lvl1pPr>
          </a:lstStyle>
          <a:p>
            <a:fld id="{FF321431-B65E-46A4-A25B-F9E8200DAA16}" type="slidenum">
              <a:rPr lang="en-GB" altLang="en-US"/>
              <a:pPr/>
              <a:t>‹#›</a:t>
            </a:fld>
            <a:endParaRPr lang="en-GB" altLang="en-US"/>
          </a:p>
        </p:txBody>
      </p:sp>
    </p:spTree>
    <p:extLst>
      <p:ext uri="{BB962C8B-B14F-4D97-AF65-F5344CB8AC3E}">
        <p14:creationId xmlns:p14="http://schemas.microsoft.com/office/powerpoint/2010/main" val="2860082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74AD76-4832-1507-FA22-5E8404CC43C7}"/>
              </a:ext>
            </a:extLst>
          </p:cNvPr>
          <p:cNvSpPr>
            <a:spLocks noGrp="1"/>
          </p:cNvSpPr>
          <p:nvPr>
            <p:ph type="dt" sz="half" idx="10"/>
          </p:nvPr>
        </p:nvSpPr>
        <p:spPr/>
        <p:txBody>
          <a:bodyPr/>
          <a:lstStyle>
            <a:lvl1pPr>
              <a:defRPr/>
            </a:lvl1pPr>
          </a:lstStyle>
          <a:p>
            <a:pPr>
              <a:defRPr/>
            </a:pPr>
            <a:fld id="{A4BAE3EB-B8A4-425D-A346-C5FB31377BB9}" type="datetimeFigureOut">
              <a:rPr lang="en-GB"/>
              <a:pPr>
                <a:defRPr/>
              </a:pPr>
              <a:t>01/07/2024</a:t>
            </a:fld>
            <a:endParaRPr lang="en-GB"/>
          </a:p>
        </p:txBody>
      </p:sp>
      <p:sp>
        <p:nvSpPr>
          <p:cNvPr id="6" name="Footer Placeholder 4">
            <a:extLst>
              <a:ext uri="{FF2B5EF4-FFF2-40B4-BE49-F238E27FC236}">
                <a16:creationId xmlns:a16="http://schemas.microsoft.com/office/drawing/2014/main" id="{05315C68-D15D-8B03-250D-32BFFA8DA4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834455C-0769-9A99-A3BD-664B8AC4C700}"/>
              </a:ext>
            </a:extLst>
          </p:cNvPr>
          <p:cNvSpPr>
            <a:spLocks noGrp="1"/>
          </p:cNvSpPr>
          <p:nvPr>
            <p:ph type="sldNum" sz="quarter" idx="12"/>
          </p:nvPr>
        </p:nvSpPr>
        <p:spPr/>
        <p:txBody>
          <a:bodyPr/>
          <a:lstStyle>
            <a:lvl1pPr>
              <a:defRPr/>
            </a:lvl1pPr>
          </a:lstStyle>
          <a:p>
            <a:pPr>
              <a:defRPr/>
            </a:pPr>
            <a:fld id="{33D5A864-C8A7-4EDB-8F33-91BF1E672D19}" type="slidenum">
              <a:rPr lang="en-GB" altLang="en-US"/>
              <a:pPr>
                <a:defRPr/>
              </a:pPr>
              <a:t>‹#›</a:t>
            </a:fld>
            <a:endParaRPr lang="en-GB" altLang="en-US"/>
          </a:p>
        </p:txBody>
      </p:sp>
    </p:spTree>
    <p:extLst>
      <p:ext uri="{BB962C8B-B14F-4D97-AF65-F5344CB8AC3E}">
        <p14:creationId xmlns:p14="http://schemas.microsoft.com/office/powerpoint/2010/main" val="4144369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9CDC5-A690-D6E1-8B77-0D1CFE5DF10E}"/>
              </a:ext>
            </a:extLst>
          </p:cNvPr>
          <p:cNvSpPr>
            <a:spLocks noGrp="1"/>
          </p:cNvSpPr>
          <p:nvPr>
            <p:ph type="dt" sz="half" idx="10"/>
          </p:nvPr>
        </p:nvSpPr>
        <p:spPr/>
        <p:txBody>
          <a:bodyPr/>
          <a:lstStyle>
            <a:lvl1pPr>
              <a:defRPr/>
            </a:lvl1pPr>
          </a:lstStyle>
          <a:p>
            <a:pPr>
              <a:defRPr/>
            </a:pPr>
            <a:fld id="{09B913BF-C35A-4518-94E6-DD5C0EF09C5A}" type="datetimeFigureOut">
              <a:rPr lang="en-GB"/>
              <a:pPr>
                <a:defRPr/>
              </a:pPr>
              <a:t>01/07/2024</a:t>
            </a:fld>
            <a:endParaRPr lang="en-GB"/>
          </a:p>
        </p:txBody>
      </p:sp>
      <p:sp>
        <p:nvSpPr>
          <p:cNvPr id="5" name="Footer Placeholder 4">
            <a:extLst>
              <a:ext uri="{FF2B5EF4-FFF2-40B4-BE49-F238E27FC236}">
                <a16:creationId xmlns:a16="http://schemas.microsoft.com/office/drawing/2014/main" id="{E971822C-252A-20CA-C166-0C64677BD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032C44A-4485-74F6-8D4A-B583B6432692}"/>
              </a:ext>
            </a:extLst>
          </p:cNvPr>
          <p:cNvSpPr>
            <a:spLocks noGrp="1"/>
          </p:cNvSpPr>
          <p:nvPr>
            <p:ph type="sldNum" sz="quarter" idx="12"/>
          </p:nvPr>
        </p:nvSpPr>
        <p:spPr/>
        <p:txBody>
          <a:bodyPr/>
          <a:lstStyle>
            <a:lvl1pPr>
              <a:defRPr/>
            </a:lvl1pPr>
          </a:lstStyle>
          <a:p>
            <a:pPr>
              <a:defRPr/>
            </a:pPr>
            <a:fld id="{7C7787C2-B5DD-4322-B22F-6C5A73FFEEE7}" type="slidenum">
              <a:rPr lang="en-GB" altLang="en-US"/>
              <a:pPr>
                <a:defRPr/>
              </a:pPr>
              <a:t>‹#›</a:t>
            </a:fld>
            <a:endParaRPr lang="en-GB" altLang="en-US"/>
          </a:p>
        </p:txBody>
      </p:sp>
    </p:spTree>
    <p:extLst>
      <p:ext uri="{BB962C8B-B14F-4D97-AF65-F5344CB8AC3E}">
        <p14:creationId xmlns:p14="http://schemas.microsoft.com/office/powerpoint/2010/main" val="3728529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710FE-5199-4EF2-B50A-98C1E337210D}"/>
              </a:ext>
            </a:extLst>
          </p:cNvPr>
          <p:cNvSpPr>
            <a:spLocks noGrp="1"/>
          </p:cNvSpPr>
          <p:nvPr>
            <p:ph type="dt" sz="half" idx="10"/>
          </p:nvPr>
        </p:nvSpPr>
        <p:spPr/>
        <p:txBody>
          <a:bodyPr/>
          <a:lstStyle>
            <a:lvl1pPr>
              <a:defRPr/>
            </a:lvl1pPr>
          </a:lstStyle>
          <a:p>
            <a:pPr>
              <a:defRPr/>
            </a:pPr>
            <a:fld id="{E67EDE78-911F-4DBF-8E66-F24A38D4B50C}" type="datetimeFigureOut">
              <a:rPr lang="en-GB"/>
              <a:pPr>
                <a:defRPr/>
              </a:pPr>
              <a:t>01/07/2024</a:t>
            </a:fld>
            <a:endParaRPr lang="en-GB"/>
          </a:p>
        </p:txBody>
      </p:sp>
      <p:sp>
        <p:nvSpPr>
          <p:cNvPr id="5" name="Footer Placeholder 4">
            <a:extLst>
              <a:ext uri="{FF2B5EF4-FFF2-40B4-BE49-F238E27FC236}">
                <a16:creationId xmlns:a16="http://schemas.microsoft.com/office/drawing/2014/main" id="{BB742702-46D8-A02C-62FE-D1B8EE1FB4B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08D9DE-25C9-9B11-1EF6-F6C922340CD2}"/>
              </a:ext>
            </a:extLst>
          </p:cNvPr>
          <p:cNvSpPr>
            <a:spLocks noGrp="1"/>
          </p:cNvSpPr>
          <p:nvPr>
            <p:ph type="sldNum" sz="quarter" idx="12"/>
          </p:nvPr>
        </p:nvSpPr>
        <p:spPr/>
        <p:txBody>
          <a:bodyPr/>
          <a:lstStyle>
            <a:lvl1pPr>
              <a:defRPr/>
            </a:lvl1pPr>
          </a:lstStyle>
          <a:p>
            <a:pPr>
              <a:defRPr/>
            </a:pPr>
            <a:fld id="{61BA8264-D691-4E8E-8650-61DFCB9F3A19}" type="slidenum">
              <a:rPr lang="en-GB" altLang="en-US"/>
              <a:pPr>
                <a:defRPr/>
              </a:pPr>
              <a:t>‹#›</a:t>
            </a:fld>
            <a:endParaRPr lang="en-GB" altLang="en-US"/>
          </a:p>
        </p:txBody>
      </p:sp>
    </p:spTree>
    <p:extLst>
      <p:ext uri="{BB962C8B-B14F-4D97-AF65-F5344CB8AC3E}">
        <p14:creationId xmlns:p14="http://schemas.microsoft.com/office/powerpoint/2010/main" val="31257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BE488C-4211-D506-4508-E91ACBF4AA42}"/>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6B37CF0-9F94-4C08-E861-FF123FD9AA56}"/>
              </a:ext>
            </a:extLst>
          </p:cNvPr>
          <p:cNvSpPr>
            <a:spLocks noGrp="1"/>
          </p:cNvSpPr>
          <p:nvPr>
            <p:ph type="dt" sz="half" idx="10"/>
          </p:nvPr>
        </p:nvSpPr>
        <p:spPr/>
        <p:txBody>
          <a:bodyPr/>
          <a:lstStyle>
            <a:lvl1pPr>
              <a:defRPr/>
            </a:lvl1pPr>
          </a:lstStyle>
          <a:p>
            <a:pPr>
              <a:defRPr/>
            </a:pPr>
            <a:fld id="{C8A3E24A-7600-4526-90C4-7E4B522A2148}" type="datetimeFigureOut">
              <a:rPr lang="en-GB"/>
              <a:pPr>
                <a:defRPr/>
              </a:pPr>
              <a:t>01/07/2024</a:t>
            </a:fld>
            <a:endParaRPr lang="en-GB"/>
          </a:p>
        </p:txBody>
      </p:sp>
      <p:sp>
        <p:nvSpPr>
          <p:cNvPr id="6" name="Footer Placeholder 4">
            <a:extLst>
              <a:ext uri="{FF2B5EF4-FFF2-40B4-BE49-F238E27FC236}">
                <a16:creationId xmlns:a16="http://schemas.microsoft.com/office/drawing/2014/main" id="{21DC037C-1312-CCB0-4F52-2F67F9D58F7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BF04C1A-C0FA-4F16-B448-856D48E194D8}"/>
              </a:ext>
            </a:extLst>
          </p:cNvPr>
          <p:cNvSpPr>
            <a:spLocks noGrp="1"/>
          </p:cNvSpPr>
          <p:nvPr>
            <p:ph type="sldNum" sz="quarter" idx="12"/>
          </p:nvPr>
        </p:nvSpPr>
        <p:spPr/>
        <p:txBody>
          <a:bodyPr/>
          <a:lstStyle>
            <a:lvl1pPr>
              <a:defRPr/>
            </a:lvl1pPr>
          </a:lstStyle>
          <a:p>
            <a:fld id="{720562FE-B2F8-422D-9904-3AF30CC404D9}" type="slidenum">
              <a:rPr lang="en-GB" altLang="en-US"/>
              <a:pPr/>
              <a:t>‹#›</a:t>
            </a:fld>
            <a:endParaRPr lang="en-GB" altLang="en-US"/>
          </a:p>
        </p:txBody>
      </p:sp>
    </p:spTree>
    <p:extLst>
      <p:ext uri="{BB962C8B-B14F-4D97-AF65-F5344CB8AC3E}">
        <p14:creationId xmlns:p14="http://schemas.microsoft.com/office/powerpoint/2010/main" val="2737024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831400-66E7-245D-E4FA-B445B0169350}"/>
              </a:ext>
            </a:extLst>
          </p:cNvPr>
          <p:cNvSpPr>
            <a:spLocks noGrp="1"/>
          </p:cNvSpPr>
          <p:nvPr>
            <p:ph type="dt" sz="half" idx="10"/>
          </p:nvPr>
        </p:nvSpPr>
        <p:spPr/>
        <p:txBody>
          <a:bodyPr/>
          <a:lstStyle>
            <a:lvl1pPr>
              <a:defRPr/>
            </a:lvl1pPr>
          </a:lstStyle>
          <a:p>
            <a:pPr>
              <a:defRPr/>
            </a:pPr>
            <a:fld id="{00A0CDBA-4C8A-45BB-9353-7CCB997D4CCC}" type="datetimeFigureOut">
              <a:rPr lang="en-GB"/>
              <a:pPr>
                <a:defRPr/>
              </a:pPr>
              <a:t>01/07/2024</a:t>
            </a:fld>
            <a:endParaRPr lang="en-GB"/>
          </a:p>
        </p:txBody>
      </p:sp>
      <p:sp>
        <p:nvSpPr>
          <p:cNvPr id="6" name="Footer Placeholder 4">
            <a:extLst>
              <a:ext uri="{FF2B5EF4-FFF2-40B4-BE49-F238E27FC236}">
                <a16:creationId xmlns:a16="http://schemas.microsoft.com/office/drawing/2014/main" id="{A3BA4296-3E02-8401-23E5-89439DC61FC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F9BE08-B3E0-80FA-F297-9B3DFCB9A97B}"/>
              </a:ext>
            </a:extLst>
          </p:cNvPr>
          <p:cNvSpPr>
            <a:spLocks noGrp="1"/>
          </p:cNvSpPr>
          <p:nvPr>
            <p:ph type="sldNum" sz="quarter" idx="12"/>
          </p:nvPr>
        </p:nvSpPr>
        <p:spPr/>
        <p:txBody>
          <a:bodyPr/>
          <a:lstStyle>
            <a:lvl1pPr>
              <a:defRPr/>
            </a:lvl1pPr>
          </a:lstStyle>
          <a:p>
            <a:fld id="{43536BB4-9500-4080-BCD8-2559009AAFAA}" type="slidenum">
              <a:rPr lang="en-GB" altLang="en-US"/>
              <a:pPr/>
              <a:t>‹#›</a:t>
            </a:fld>
            <a:endParaRPr lang="en-GB" altLang="en-US"/>
          </a:p>
        </p:txBody>
      </p:sp>
    </p:spTree>
    <p:extLst>
      <p:ext uri="{BB962C8B-B14F-4D97-AF65-F5344CB8AC3E}">
        <p14:creationId xmlns:p14="http://schemas.microsoft.com/office/powerpoint/2010/main" val="377231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9BB9649-926C-F362-F80F-04B42A93D4EE}"/>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20727D0B-C17A-C1CE-EEC8-7015E3AC09BA}"/>
              </a:ext>
            </a:extLst>
          </p:cNvPr>
          <p:cNvSpPr>
            <a:spLocks noGrp="1"/>
          </p:cNvSpPr>
          <p:nvPr>
            <p:ph type="dt" sz="half" idx="10"/>
          </p:nvPr>
        </p:nvSpPr>
        <p:spPr/>
        <p:txBody>
          <a:bodyPr/>
          <a:lstStyle>
            <a:lvl1pPr>
              <a:defRPr/>
            </a:lvl1pPr>
          </a:lstStyle>
          <a:p>
            <a:pPr>
              <a:defRPr/>
            </a:pPr>
            <a:fld id="{BC87E9E7-C1E5-44C3-88EC-37E97F7563A8}" type="datetimeFigureOut">
              <a:rPr lang="en-GB"/>
              <a:pPr>
                <a:defRPr/>
              </a:pPr>
              <a:t>01/07/2024</a:t>
            </a:fld>
            <a:endParaRPr lang="en-GB"/>
          </a:p>
        </p:txBody>
      </p:sp>
      <p:sp>
        <p:nvSpPr>
          <p:cNvPr id="9" name="Footer Placeholder 7">
            <a:extLst>
              <a:ext uri="{FF2B5EF4-FFF2-40B4-BE49-F238E27FC236}">
                <a16:creationId xmlns:a16="http://schemas.microsoft.com/office/drawing/2014/main" id="{60F13B61-4DD6-8CB5-7A20-6EAE3C17B501}"/>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1DBED126-1B65-BA37-7044-3F487A522E68}"/>
              </a:ext>
            </a:extLst>
          </p:cNvPr>
          <p:cNvSpPr>
            <a:spLocks noGrp="1"/>
          </p:cNvSpPr>
          <p:nvPr>
            <p:ph type="sldNum" sz="quarter" idx="12"/>
          </p:nvPr>
        </p:nvSpPr>
        <p:spPr/>
        <p:txBody>
          <a:bodyPr/>
          <a:lstStyle>
            <a:lvl1pPr>
              <a:defRPr/>
            </a:lvl1pPr>
          </a:lstStyle>
          <a:p>
            <a:fld id="{70FE6ABE-2580-4913-A254-614C1E710BCC}" type="slidenum">
              <a:rPr lang="en-GB" altLang="en-US"/>
              <a:pPr/>
              <a:t>‹#›</a:t>
            </a:fld>
            <a:endParaRPr lang="en-GB" altLang="en-US"/>
          </a:p>
        </p:txBody>
      </p:sp>
    </p:spTree>
    <p:extLst>
      <p:ext uri="{BB962C8B-B14F-4D97-AF65-F5344CB8AC3E}">
        <p14:creationId xmlns:p14="http://schemas.microsoft.com/office/powerpoint/2010/main" val="296355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3F01631-A16B-C4A5-7982-590EF17E01E5}"/>
              </a:ext>
            </a:extLst>
          </p:cNvPr>
          <p:cNvSpPr>
            <a:spLocks noGrp="1"/>
          </p:cNvSpPr>
          <p:nvPr>
            <p:ph type="dt" sz="half" idx="10"/>
          </p:nvPr>
        </p:nvSpPr>
        <p:spPr/>
        <p:txBody>
          <a:bodyPr/>
          <a:lstStyle>
            <a:lvl1pPr>
              <a:defRPr/>
            </a:lvl1pPr>
          </a:lstStyle>
          <a:p>
            <a:pPr>
              <a:defRPr/>
            </a:pPr>
            <a:fld id="{F5D84E31-9021-4B3C-B961-897B067155A6}" type="datetimeFigureOut">
              <a:rPr lang="en-GB"/>
              <a:pPr>
                <a:defRPr/>
              </a:pPr>
              <a:t>01/07/2024</a:t>
            </a:fld>
            <a:endParaRPr lang="en-GB"/>
          </a:p>
        </p:txBody>
      </p:sp>
      <p:sp>
        <p:nvSpPr>
          <p:cNvPr id="4" name="Footer Placeholder 4">
            <a:extLst>
              <a:ext uri="{FF2B5EF4-FFF2-40B4-BE49-F238E27FC236}">
                <a16:creationId xmlns:a16="http://schemas.microsoft.com/office/drawing/2014/main" id="{F53A808B-E15E-2596-6EB2-1A4A671AF10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DE691A3-1483-2C92-F6C3-CBA98B2A353D}"/>
              </a:ext>
            </a:extLst>
          </p:cNvPr>
          <p:cNvSpPr>
            <a:spLocks noGrp="1"/>
          </p:cNvSpPr>
          <p:nvPr>
            <p:ph type="sldNum" sz="quarter" idx="12"/>
          </p:nvPr>
        </p:nvSpPr>
        <p:spPr/>
        <p:txBody>
          <a:bodyPr/>
          <a:lstStyle>
            <a:lvl1pPr>
              <a:defRPr/>
            </a:lvl1pPr>
          </a:lstStyle>
          <a:p>
            <a:fld id="{937A1093-06F2-4F2E-A9E6-0AF50DE27D1E}" type="slidenum">
              <a:rPr lang="en-GB" altLang="en-US"/>
              <a:pPr/>
              <a:t>‹#›</a:t>
            </a:fld>
            <a:endParaRPr lang="en-GB" altLang="en-US"/>
          </a:p>
        </p:txBody>
      </p:sp>
    </p:spTree>
    <p:extLst>
      <p:ext uri="{BB962C8B-B14F-4D97-AF65-F5344CB8AC3E}">
        <p14:creationId xmlns:p14="http://schemas.microsoft.com/office/powerpoint/2010/main" val="261695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257909-0F1C-4FB8-5FAD-790BD07C184A}"/>
              </a:ext>
            </a:extLst>
          </p:cNvPr>
          <p:cNvSpPr>
            <a:spLocks noGrp="1"/>
          </p:cNvSpPr>
          <p:nvPr>
            <p:ph type="dt" sz="half" idx="10"/>
          </p:nvPr>
        </p:nvSpPr>
        <p:spPr/>
        <p:txBody>
          <a:bodyPr/>
          <a:lstStyle>
            <a:lvl1pPr>
              <a:defRPr/>
            </a:lvl1pPr>
          </a:lstStyle>
          <a:p>
            <a:pPr>
              <a:defRPr/>
            </a:pPr>
            <a:fld id="{3796008E-C4CE-46DA-BF73-B5C9675C5C8A}" type="datetimeFigureOut">
              <a:rPr lang="en-GB"/>
              <a:pPr>
                <a:defRPr/>
              </a:pPr>
              <a:t>01/07/2024</a:t>
            </a:fld>
            <a:endParaRPr lang="en-GB"/>
          </a:p>
        </p:txBody>
      </p:sp>
      <p:sp>
        <p:nvSpPr>
          <p:cNvPr id="3" name="Footer Placeholder 4">
            <a:extLst>
              <a:ext uri="{FF2B5EF4-FFF2-40B4-BE49-F238E27FC236}">
                <a16:creationId xmlns:a16="http://schemas.microsoft.com/office/drawing/2014/main" id="{47BEF5E7-9E27-88C2-6330-6586A5FF023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C7AB328-426E-7E43-8AAD-FE16C6D8001B}"/>
              </a:ext>
            </a:extLst>
          </p:cNvPr>
          <p:cNvSpPr>
            <a:spLocks noGrp="1"/>
          </p:cNvSpPr>
          <p:nvPr>
            <p:ph type="sldNum" sz="quarter" idx="12"/>
          </p:nvPr>
        </p:nvSpPr>
        <p:spPr/>
        <p:txBody>
          <a:bodyPr/>
          <a:lstStyle>
            <a:lvl1pPr>
              <a:defRPr/>
            </a:lvl1pPr>
          </a:lstStyle>
          <a:p>
            <a:fld id="{7ECE0A89-180C-4CF2-992C-69A924332235}" type="slidenum">
              <a:rPr lang="en-GB" altLang="en-US"/>
              <a:pPr/>
              <a:t>‹#›</a:t>
            </a:fld>
            <a:endParaRPr lang="en-GB" altLang="en-US"/>
          </a:p>
        </p:txBody>
      </p:sp>
    </p:spTree>
    <p:extLst>
      <p:ext uri="{BB962C8B-B14F-4D97-AF65-F5344CB8AC3E}">
        <p14:creationId xmlns:p14="http://schemas.microsoft.com/office/powerpoint/2010/main" val="61562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F5DE45E-1E70-CEB6-B44B-3F60A31E75FB}"/>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196D237F-15E3-66C5-2C90-A13F656AFD6D}"/>
              </a:ext>
            </a:extLst>
          </p:cNvPr>
          <p:cNvSpPr>
            <a:spLocks noGrp="1"/>
          </p:cNvSpPr>
          <p:nvPr>
            <p:ph type="dt" sz="half" idx="10"/>
          </p:nvPr>
        </p:nvSpPr>
        <p:spPr/>
        <p:txBody>
          <a:bodyPr/>
          <a:lstStyle>
            <a:lvl1pPr>
              <a:defRPr/>
            </a:lvl1pPr>
          </a:lstStyle>
          <a:p>
            <a:pPr>
              <a:defRPr/>
            </a:pPr>
            <a:fld id="{5A6A3E69-53C5-4775-A538-586953639DFF}" type="datetimeFigureOut">
              <a:rPr lang="en-GB"/>
              <a:pPr>
                <a:defRPr/>
              </a:pPr>
              <a:t>01/07/2024</a:t>
            </a:fld>
            <a:endParaRPr lang="en-GB"/>
          </a:p>
        </p:txBody>
      </p:sp>
      <p:sp>
        <p:nvSpPr>
          <p:cNvPr id="7" name="Footer Placeholder 5">
            <a:extLst>
              <a:ext uri="{FF2B5EF4-FFF2-40B4-BE49-F238E27FC236}">
                <a16:creationId xmlns:a16="http://schemas.microsoft.com/office/drawing/2014/main" id="{D3660954-CF9F-481C-C2D7-DF0B18D8FBBC}"/>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543DA9E0-3F0D-9255-46B0-9E783B351FF3}"/>
              </a:ext>
            </a:extLst>
          </p:cNvPr>
          <p:cNvSpPr>
            <a:spLocks noGrp="1"/>
          </p:cNvSpPr>
          <p:nvPr>
            <p:ph type="sldNum" sz="quarter" idx="12"/>
          </p:nvPr>
        </p:nvSpPr>
        <p:spPr/>
        <p:txBody>
          <a:bodyPr/>
          <a:lstStyle>
            <a:lvl1pPr>
              <a:defRPr/>
            </a:lvl1pPr>
          </a:lstStyle>
          <a:p>
            <a:fld id="{1B48BA10-DA4E-49B1-83C8-866DADC73FE1}" type="slidenum">
              <a:rPr lang="en-GB" altLang="en-US"/>
              <a:pPr/>
              <a:t>‹#›</a:t>
            </a:fld>
            <a:endParaRPr lang="en-GB" altLang="en-US"/>
          </a:p>
        </p:txBody>
      </p:sp>
    </p:spTree>
    <p:extLst>
      <p:ext uri="{BB962C8B-B14F-4D97-AF65-F5344CB8AC3E}">
        <p14:creationId xmlns:p14="http://schemas.microsoft.com/office/powerpoint/2010/main" val="193229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8F31F2-6F03-3B21-0822-163524D22B13}"/>
              </a:ext>
            </a:extLst>
          </p:cNvPr>
          <p:cNvSpPr>
            <a:spLocks noGrp="1"/>
          </p:cNvSpPr>
          <p:nvPr>
            <p:ph type="dt" sz="half" idx="10"/>
          </p:nvPr>
        </p:nvSpPr>
        <p:spPr/>
        <p:txBody>
          <a:bodyPr/>
          <a:lstStyle>
            <a:lvl1pPr>
              <a:defRPr/>
            </a:lvl1pPr>
          </a:lstStyle>
          <a:p>
            <a:pPr>
              <a:defRPr/>
            </a:pPr>
            <a:fld id="{5AAEC529-AABF-497A-A801-9C79E7811541}" type="datetimeFigureOut">
              <a:rPr lang="en-GB"/>
              <a:pPr>
                <a:defRPr/>
              </a:pPr>
              <a:t>01/07/2024</a:t>
            </a:fld>
            <a:endParaRPr lang="en-GB"/>
          </a:p>
        </p:txBody>
      </p:sp>
      <p:sp>
        <p:nvSpPr>
          <p:cNvPr id="6" name="Footer Placeholder 4">
            <a:extLst>
              <a:ext uri="{FF2B5EF4-FFF2-40B4-BE49-F238E27FC236}">
                <a16:creationId xmlns:a16="http://schemas.microsoft.com/office/drawing/2014/main" id="{D4AE249D-60FD-4586-BF66-BFA441799C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EA62C4-273E-363E-BE9F-7299497248FB}"/>
              </a:ext>
            </a:extLst>
          </p:cNvPr>
          <p:cNvSpPr>
            <a:spLocks noGrp="1"/>
          </p:cNvSpPr>
          <p:nvPr>
            <p:ph type="sldNum" sz="quarter" idx="12"/>
          </p:nvPr>
        </p:nvSpPr>
        <p:spPr/>
        <p:txBody>
          <a:bodyPr/>
          <a:lstStyle>
            <a:lvl1pPr>
              <a:defRPr/>
            </a:lvl1pPr>
          </a:lstStyle>
          <a:p>
            <a:fld id="{DBFA0CC7-9C6B-4280-8088-91ADC888A0C6}" type="slidenum">
              <a:rPr lang="en-GB" altLang="en-US"/>
              <a:pPr/>
              <a:t>‹#›</a:t>
            </a:fld>
            <a:endParaRPr lang="en-GB" altLang="en-US"/>
          </a:p>
        </p:txBody>
      </p:sp>
    </p:spTree>
    <p:extLst>
      <p:ext uri="{BB962C8B-B14F-4D97-AF65-F5344CB8AC3E}">
        <p14:creationId xmlns:p14="http://schemas.microsoft.com/office/powerpoint/2010/main" val="341349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C9439D-E743-48F2-9B84-D184F8A6A7CD}"/>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6D73CEEC-571B-4708-AD1C-07F5990BBB7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BC635C62-8D58-5927-F69D-CB168821AD33}"/>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E273CED3-D957-4504-A520-BE12C90C49A9}"/>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A8695664-3AB3-4279-AD49-9C294B6AA220}"/>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132CEF78-81CA-4404-A03B-3EF9E2A66A81}" type="datetimeFigureOut">
              <a:rPr lang="en-GB"/>
              <a:pPr>
                <a:defRPr/>
              </a:pPr>
              <a:t>01/07/2024</a:t>
            </a:fld>
            <a:endParaRPr lang="en-GB"/>
          </a:p>
        </p:txBody>
      </p:sp>
      <p:sp>
        <p:nvSpPr>
          <p:cNvPr id="5" name="Footer Placeholder 4">
            <a:extLst>
              <a:ext uri="{FF2B5EF4-FFF2-40B4-BE49-F238E27FC236}">
                <a16:creationId xmlns:a16="http://schemas.microsoft.com/office/drawing/2014/main" id="{81B1C485-DD68-4D40-8157-459870505B18}"/>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4B74C15-DD80-4C6B-B6D6-AD45BBEB6D6B}"/>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46369E9C-1BA4-454D-A08A-C6D13CA9684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174" r:id="rId1"/>
    <p:sldLayoutId id="2147485167" r:id="rId2"/>
    <p:sldLayoutId id="2147485175" r:id="rId3"/>
    <p:sldLayoutId id="2147485168" r:id="rId4"/>
    <p:sldLayoutId id="2147485176" r:id="rId5"/>
    <p:sldLayoutId id="2147485169" r:id="rId6"/>
    <p:sldLayoutId id="2147485170" r:id="rId7"/>
    <p:sldLayoutId id="2147485177" r:id="rId8"/>
    <p:sldLayoutId id="2147485171" r:id="rId9"/>
    <p:sldLayoutId id="2147485172" r:id="rId10"/>
    <p:sldLayoutId id="2147485173"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C2C45F-F35B-24F9-FF51-A34B21EBA698}"/>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E2AC8BFE-BD8A-1A77-BA49-917EC32B6A70}"/>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A4A5520C-658E-26FD-C965-883E0B4420B8}"/>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382948B-B1D5-8719-5234-7EE77D0AD3FC}"/>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54206FE3-257B-881A-5FE5-AF9156716D23}"/>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848C3E45-D13A-439D-A624-72EFFC867C92}" type="datetimeFigureOut">
              <a:rPr lang="en-GB"/>
              <a:pPr>
                <a:defRPr/>
              </a:pPr>
              <a:t>01/07/2024</a:t>
            </a:fld>
            <a:endParaRPr lang="en-GB"/>
          </a:p>
        </p:txBody>
      </p:sp>
      <p:sp>
        <p:nvSpPr>
          <p:cNvPr id="5" name="Footer Placeholder 4">
            <a:extLst>
              <a:ext uri="{FF2B5EF4-FFF2-40B4-BE49-F238E27FC236}">
                <a16:creationId xmlns:a16="http://schemas.microsoft.com/office/drawing/2014/main" id="{27C576EF-10DC-F0CF-9B7E-226F95FCCB8D}"/>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11ADD22-D14D-73D1-3923-356DCCD0964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739F7836-1760-4BB8-B83E-444D23F6E8F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824" r:id="rId1"/>
    <p:sldLayoutId id="2147485810" r:id="rId2"/>
    <p:sldLayoutId id="2147485825" r:id="rId3"/>
    <p:sldLayoutId id="2147485811" r:id="rId4"/>
    <p:sldLayoutId id="2147485826" r:id="rId5"/>
    <p:sldLayoutId id="2147485812" r:id="rId6"/>
    <p:sldLayoutId id="2147485813" r:id="rId7"/>
    <p:sldLayoutId id="2147485827" r:id="rId8"/>
    <p:sldLayoutId id="2147485814" r:id="rId9"/>
    <p:sldLayoutId id="2147485815" r:id="rId10"/>
    <p:sldLayoutId id="214748581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mailto:25coopl@lingfieldcollege.co.uk"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pearcep@lingfieldcollege.co.uk" TargetMode="External"/><Relationship Id="rId2" Type="http://schemas.openxmlformats.org/officeDocument/2006/relationships/hyperlink" Target="mailto:roeh@lingfieldcollege.co.uk" TargetMode="External"/><Relationship Id="rId1" Type="http://schemas.openxmlformats.org/officeDocument/2006/relationships/slideLayout" Target="../slideLayouts/slideLayout6.xml"/><Relationship Id="rId4" Type="http://schemas.openxmlformats.org/officeDocument/2006/relationships/hyperlink" Target="mailto:berryk@lingfieldcollege.co.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3D7E-E755-407F-B026-591EDF94684F}"/>
              </a:ext>
            </a:extLst>
          </p:cNvPr>
          <p:cNvSpPr>
            <a:spLocks noGrp="1"/>
          </p:cNvSpPr>
          <p:nvPr>
            <p:ph type="title"/>
          </p:nvPr>
        </p:nvSpPr>
        <p:spPr>
          <a:xfrm>
            <a:off x="107950" y="549275"/>
            <a:ext cx="8785225" cy="2952750"/>
          </a:xfrm>
        </p:spPr>
        <p:txBody>
          <a:bodyPr>
            <a:noAutofit/>
          </a:bodyPr>
          <a:lstStyle/>
          <a:p>
            <a:pPr eaLnBrk="1" fontAlgn="auto" hangingPunct="1">
              <a:spcAft>
                <a:spcPts val="0"/>
              </a:spcAft>
              <a:defRPr/>
            </a:pPr>
            <a:br>
              <a:rPr lang="en-GB" sz="6000" dirty="0">
                <a:latin typeface="Gill Sans MT" pitchFamily="34" charset="0"/>
              </a:rPr>
            </a:br>
            <a:r>
              <a:rPr lang="en-GB" dirty="0">
                <a:solidFill>
                  <a:srgbClr val="B50B33"/>
                </a:solidFill>
                <a:latin typeface="Gill Sans MT"/>
              </a:rPr>
              <a:t>Welcome to the Year </a:t>
            </a:r>
            <a:r>
              <a:rPr lang="en-GB" dirty="0">
                <a:solidFill>
                  <a:srgbClr val="C00000"/>
                </a:solidFill>
                <a:latin typeface="Gill Sans MT"/>
              </a:rPr>
              <a:t>6 </a:t>
            </a:r>
            <a:r>
              <a:rPr lang="en-GB" dirty="0">
                <a:solidFill>
                  <a:srgbClr val="B50B33"/>
                </a:solidFill>
                <a:latin typeface="Gill Sans MT"/>
              </a:rPr>
              <a:t>transition meeting.</a:t>
            </a:r>
            <a:br>
              <a:rPr lang="en-GB" sz="6000" dirty="0">
                <a:latin typeface="Gill Sans MT" pitchFamily="34" charset="0"/>
              </a:rPr>
            </a:br>
            <a:br>
              <a:rPr lang="en-GB" sz="2800" dirty="0">
                <a:latin typeface="Gill Sans MT" pitchFamily="34" charset="0"/>
              </a:rPr>
            </a:br>
            <a:r>
              <a:rPr lang="en-GB" sz="2800" b="1" dirty="0">
                <a:solidFill>
                  <a:srgbClr val="B50B33"/>
                </a:solidFill>
                <a:latin typeface="Gill Sans MT"/>
              </a:rPr>
              <a:t>Class Teachers: </a:t>
            </a:r>
            <a:r>
              <a:rPr lang="en-GB" sz="2800" dirty="0">
                <a:solidFill>
                  <a:schemeClr val="tx1"/>
                </a:solidFill>
                <a:latin typeface="Gill Sans MT"/>
              </a:rPr>
              <a:t>Mrs Roe, Mrs Cooper, Mrs Pearce</a:t>
            </a:r>
            <a:br>
              <a:rPr lang="en-GB" sz="2800" dirty="0">
                <a:latin typeface="Gill Sans MT" pitchFamily="34" charset="0"/>
              </a:rPr>
            </a:br>
            <a:r>
              <a:rPr lang="en-GB" sz="2800" b="1" dirty="0">
                <a:solidFill>
                  <a:srgbClr val="B50B33"/>
                </a:solidFill>
                <a:latin typeface="Gill Sans MT"/>
              </a:rPr>
              <a:t>Teaching Assistant:  </a:t>
            </a:r>
            <a:r>
              <a:rPr lang="en-GB" sz="2800" dirty="0">
                <a:solidFill>
                  <a:schemeClr val="tx1"/>
                </a:solidFill>
                <a:latin typeface="Gill Sans MT"/>
              </a:rPr>
              <a:t>Mrs Wynn</a:t>
            </a:r>
            <a:br>
              <a:rPr lang="en-GB" dirty="0">
                <a:latin typeface="Gill Sans MT" pitchFamily="34" charset="0"/>
              </a:rPr>
            </a:br>
            <a:endParaRPr lang="en-GB">
              <a:solidFill>
                <a:srgbClr val="FF0000"/>
              </a:solidFill>
              <a:latin typeface="Gill Sans MT" pitchFamily="34" charset="0"/>
            </a:endParaRPr>
          </a:p>
        </p:txBody>
      </p:sp>
      <p:pic>
        <p:nvPicPr>
          <p:cNvPr id="7171" name="Picture 2">
            <a:extLst>
              <a:ext uri="{FF2B5EF4-FFF2-40B4-BE49-F238E27FC236}">
                <a16:creationId xmlns:a16="http://schemas.microsoft.com/office/drawing/2014/main" id="{30C1FAB9-EF30-61AE-8B4B-E6B49B714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5" y="5843588"/>
            <a:ext cx="81121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18595345-E9CB-E32A-E340-66EB4808AA9C}"/>
              </a:ext>
            </a:extLst>
          </p:cNvPr>
          <p:cNvPicPr>
            <a:picLocks noChangeAspect="1"/>
          </p:cNvPicPr>
          <p:nvPr/>
        </p:nvPicPr>
        <p:blipFill>
          <a:blip r:embed="rId4"/>
          <a:stretch>
            <a:fillRect/>
          </a:stretch>
        </p:blipFill>
        <p:spPr>
          <a:xfrm>
            <a:off x="2505870" y="4080166"/>
            <a:ext cx="1207995" cy="1467971"/>
          </a:xfrm>
          <a:prstGeom prst="rect">
            <a:avLst/>
          </a:prstGeom>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622" y="4079480"/>
            <a:ext cx="1227336" cy="143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10F4046D-C2EA-3897-AE38-D10C4577F435}"/>
              </a:ext>
            </a:extLst>
          </p:cNvPr>
          <p:cNvPicPr>
            <a:picLocks noChangeAspect="1"/>
          </p:cNvPicPr>
          <p:nvPr/>
        </p:nvPicPr>
        <p:blipFill>
          <a:blip r:embed="rId6"/>
          <a:stretch>
            <a:fillRect/>
          </a:stretch>
        </p:blipFill>
        <p:spPr>
          <a:xfrm>
            <a:off x="6454029" y="4083481"/>
            <a:ext cx="1271961" cy="1467972"/>
          </a:xfrm>
          <a:prstGeom prst="rect">
            <a:avLst/>
          </a:prstGeom>
        </p:spPr>
      </p:pic>
      <p:pic>
        <p:nvPicPr>
          <p:cNvPr id="4" name="Picture 3" descr="A person smiling for a picture&#10;&#10;Description automatically generated">
            <a:extLst>
              <a:ext uri="{FF2B5EF4-FFF2-40B4-BE49-F238E27FC236}">
                <a16:creationId xmlns:a16="http://schemas.microsoft.com/office/drawing/2014/main" id="{FCE69D32-2799-4D77-0604-FEF1BD4D8261}"/>
              </a:ext>
            </a:extLst>
          </p:cNvPr>
          <p:cNvPicPr>
            <a:picLocks noChangeAspect="1"/>
          </p:cNvPicPr>
          <p:nvPr/>
        </p:nvPicPr>
        <p:blipFill>
          <a:blip r:embed="rId7"/>
          <a:stretch>
            <a:fillRect/>
          </a:stretch>
        </p:blipFill>
        <p:spPr>
          <a:xfrm>
            <a:off x="4380866" y="4079706"/>
            <a:ext cx="1171575" cy="1495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92C0-4F6A-1252-7C35-10FD3005D6CF}"/>
              </a:ext>
            </a:extLst>
          </p:cNvPr>
          <p:cNvSpPr>
            <a:spLocks noGrp="1"/>
          </p:cNvSpPr>
          <p:nvPr>
            <p:ph type="title"/>
          </p:nvPr>
        </p:nvSpPr>
        <p:spPr>
          <a:xfrm>
            <a:off x="334700" y="143680"/>
            <a:ext cx="8229600" cy="990600"/>
          </a:xfrm>
        </p:spPr>
        <p:txBody>
          <a:bodyPr/>
          <a:lstStyle/>
          <a:p>
            <a:r>
              <a:rPr lang="en-US">
                <a:cs typeface="Arial"/>
              </a:rPr>
              <a:t>Logins</a:t>
            </a:r>
            <a:endParaRPr lang="en-US"/>
          </a:p>
        </p:txBody>
      </p:sp>
      <p:sp>
        <p:nvSpPr>
          <p:cNvPr id="3" name="Content Placeholder 2">
            <a:extLst>
              <a:ext uri="{FF2B5EF4-FFF2-40B4-BE49-F238E27FC236}">
                <a16:creationId xmlns:a16="http://schemas.microsoft.com/office/drawing/2014/main" id="{AD9978AB-F830-853A-DAE5-4A417CD5A699}"/>
              </a:ext>
            </a:extLst>
          </p:cNvPr>
          <p:cNvSpPr>
            <a:spLocks noGrp="1"/>
          </p:cNvSpPr>
          <p:nvPr>
            <p:ph idx="1"/>
          </p:nvPr>
        </p:nvSpPr>
        <p:spPr>
          <a:xfrm>
            <a:off x="306365" y="848186"/>
            <a:ext cx="8229600" cy="4876800"/>
          </a:xfrm>
        </p:spPr>
        <p:txBody>
          <a:bodyPr/>
          <a:lstStyle/>
          <a:p>
            <a:pPr marL="182245" indent="-182245"/>
            <a:r>
              <a:rPr lang="en-US" dirty="0"/>
              <a:t>Many children will already know their login details; however, we will provide them and our new children with a paper copy to keep at home. </a:t>
            </a:r>
            <a:endParaRPr lang="en-US"/>
          </a:p>
          <a:p>
            <a:pPr marL="182245" indent="-182245"/>
            <a:endParaRPr lang="en-US">
              <a:cs typeface="Arial"/>
            </a:endParaRPr>
          </a:p>
          <a:p>
            <a:pPr marL="182245" indent="-182245"/>
            <a:r>
              <a:rPr lang="en-US" dirty="0"/>
              <a:t>They will each have an email address and 4-digit password e.g. </a:t>
            </a:r>
            <a:r>
              <a:rPr lang="en-US" dirty="0">
                <a:hlinkClick r:id="rId2"/>
              </a:rPr>
              <a:t>25coopl@lingfieldcollege.co.uk</a:t>
            </a:r>
            <a:r>
              <a:rPr lang="en-US" dirty="0"/>
              <a:t>   1234</a:t>
            </a:r>
            <a:endParaRPr lang="en-US">
              <a:cs typeface="Arial"/>
            </a:endParaRPr>
          </a:p>
          <a:p>
            <a:pPr marL="182245" indent="-182245"/>
            <a:endParaRPr lang="en-US">
              <a:cs typeface="Arial"/>
            </a:endParaRPr>
          </a:p>
          <a:p>
            <a:pPr marL="182245" indent="-182245"/>
            <a:r>
              <a:rPr lang="en-US" dirty="0"/>
              <a:t>They will use either this email or other usernames to access: </a:t>
            </a:r>
            <a:endParaRPr lang="en-US" dirty="0">
              <a:cs typeface="Arial"/>
            </a:endParaRPr>
          </a:p>
          <a:p>
            <a:pPr marL="0" indent="0">
              <a:buNone/>
            </a:pPr>
            <a:endParaRPr lang="en-US" dirty="0"/>
          </a:p>
          <a:p>
            <a:pPr marL="182245" indent="-182245"/>
            <a:endParaRPr lang="en-US">
              <a:cs typeface="Arial"/>
            </a:endParaRPr>
          </a:p>
          <a:p>
            <a:pPr marL="182245" indent="-182245"/>
            <a:endParaRPr lang="en-US">
              <a:cs typeface="Arial"/>
            </a:endParaRPr>
          </a:p>
        </p:txBody>
      </p:sp>
      <p:pic>
        <p:nvPicPr>
          <p:cNvPr id="5" name="Picture 4">
            <a:extLst>
              <a:ext uri="{FF2B5EF4-FFF2-40B4-BE49-F238E27FC236}">
                <a16:creationId xmlns:a16="http://schemas.microsoft.com/office/drawing/2014/main" id="{831C1EB5-D363-2EAC-CDDF-BA1C4F2F5C5B}"/>
              </a:ext>
            </a:extLst>
          </p:cNvPr>
          <p:cNvPicPr>
            <a:picLocks noChangeAspect="1"/>
          </p:cNvPicPr>
          <p:nvPr/>
        </p:nvPicPr>
        <p:blipFill>
          <a:blip r:embed="rId3"/>
          <a:stretch>
            <a:fillRect/>
          </a:stretch>
        </p:blipFill>
        <p:spPr>
          <a:xfrm>
            <a:off x="539552" y="5013176"/>
            <a:ext cx="2133898" cy="485843"/>
          </a:xfrm>
          <a:prstGeom prst="rect">
            <a:avLst/>
          </a:prstGeom>
        </p:spPr>
      </p:pic>
      <p:pic>
        <p:nvPicPr>
          <p:cNvPr id="7" name="Picture 6">
            <a:extLst>
              <a:ext uri="{FF2B5EF4-FFF2-40B4-BE49-F238E27FC236}">
                <a16:creationId xmlns:a16="http://schemas.microsoft.com/office/drawing/2014/main" id="{FDFEBF56-EB2B-D557-414C-745B49263E90}"/>
              </a:ext>
            </a:extLst>
          </p:cNvPr>
          <p:cNvPicPr>
            <a:picLocks noChangeAspect="1"/>
          </p:cNvPicPr>
          <p:nvPr/>
        </p:nvPicPr>
        <p:blipFill>
          <a:blip r:embed="rId4"/>
          <a:stretch>
            <a:fillRect/>
          </a:stretch>
        </p:blipFill>
        <p:spPr>
          <a:xfrm>
            <a:off x="2578113" y="5438891"/>
            <a:ext cx="1076889" cy="990600"/>
          </a:xfrm>
          <a:prstGeom prst="rect">
            <a:avLst/>
          </a:prstGeom>
        </p:spPr>
      </p:pic>
      <p:pic>
        <p:nvPicPr>
          <p:cNvPr id="9" name="Picture 8">
            <a:extLst>
              <a:ext uri="{FF2B5EF4-FFF2-40B4-BE49-F238E27FC236}">
                <a16:creationId xmlns:a16="http://schemas.microsoft.com/office/drawing/2014/main" id="{F5B7D088-DE96-8F38-7140-87AF2E4AC8D8}"/>
              </a:ext>
            </a:extLst>
          </p:cNvPr>
          <p:cNvPicPr>
            <a:picLocks noChangeAspect="1"/>
          </p:cNvPicPr>
          <p:nvPr/>
        </p:nvPicPr>
        <p:blipFill>
          <a:blip r:embed="rId5"/>
          <a:stretch>
            <a:fillRect/>
          </a:stretch>
        </p:blipFill>
        <p:spPr>
          <a:xfrm>
            <a:off x="3645766" y="4883960"/>
            <a:ext cx="1265317" cy="770774"/>
          </a:xfrm>
          <a:prstGeom prst="rect">
            <a:avLst/>
          </a:prstGeom>
        </p:spPr>
      </p:pic>
      <p:pic>
        <p:nvPicPr>
          <p:cNvPr id="11" name="Picture 10">
            <a:extLst>
              <a:ext uri="{FF2B5EF4-FFF2-40B4-BE49-F238E27FC236}">
                <a16:creationId xmlns:a16="http://schemas.microsoft.com/office/drawing/2014/main" id="{89B5E52E-FAA8-637D-F812-0B46B8C33456}"/>
              </a:ext>
            </a:extLst>
          </p:cNvPr>
          <p:cNvPicPr>
            <a:picLocks noChangeAspect="1"/>
          </p:cNvPicPr>
          <p:nvPr/>
        </p:nvPicPr>
        <p:blipFill>
          <a:blip r:embed="rId6"/>
          <a:stretch>
            <a:fillRect/>
          </a:stretch>
        </p:blipFill>
        <p:spPr>
          <a:xfrm>
            <a:off x="4939985" y="5589240"/>
            <a:ext cx="1098030" cy="770774"/>
          </a:xfrm>
          <a:prstGeom prst="rect">
            <a:avLst/>
          </a:prstGeom>
        </p:spPr>
      </p:pic>
      <p:pic>
        <p:nvPicPr>
          <p:cNvPr id="13" name="Picture 12">
            <a:extLst>
              <a:ext uri="{FF2B5EF4-FFF2-40B4-BE49-F238E27FC236}">
                <a16:creationId xmlns:a16="http://schemas.microsoft.com/office/drawing/2014/main" id="{C88CA7E0-4D31-8090-F0BD-79A81AF23010}"/>
              </a:ext>
            </a:extLst>
          </p:cNvPr>
          <p:cNvPicPr>
            <a:picLocks noChangeAspect="1"/>
          </p:cNvPicPr>
          <p:nvPr/>
        </p:nvPicPr>
        <p:blipFill>
          <a:blip r:embed="rId7"/>
          <a:stretch>
            <a:fillRect/>
          </a:stretch>
        </p:blipFill>
        <p:spPr>
          <a:xfrm>
            <a:off x="6044315" y="4571034"/>
            <a:ext cx="828791" cy="1152686"/>
          </a:xfrm>
          <a:prstGeom prst="rect">
            <a:avLst/>
          </a:prstGeom>
        </p:spPr>
      </p:pic>
      <p:pic>
        <p:nvPicPr>
          <p:cNvPr id="15" name="Picture 14">
            <a:extLst>
              <a:ext uri="{FF2B5EF4-FFF2-40B4-BE49-F238E27FC236}">
                <a16:creationId xmlns:a16="http://schemas.microsoft.com/office/drawing/2014/main" id="{CACC62C4-95B1-F9FE-05EB-2F68F0D19799}"/>
              </a:ext>
            </a:extLst>
          </p:cNvPr>
          <p:cNvPicPr>
            <a:picLocks noChangeAspect="1"/>
          </p:cNvPicPr>
          <p:nvPr/>
        </p:nvPicPr>
        <p:blipFill>
          <a:blip r:embed="rId8"/>
          <a:stretch>
            <a:fillRect/>
          </a:stretch>
        </p:blipFill>
        <p:spPr>
          <a:xfrm>
            <a:off x="6859980" y="5585706"/>
            <a:ext cx="1704320" cy="770774"/>
          </a:xfrm>
          <a:prstGeom prst="rect">
            <a:avLst/>
          </a:prstGeom>
        </p:spPr>
      </p:pic>
      <p:pic>
        <p:nvPicPr>
          <p:cNvPr id="17" name="Picture 16">
            <a:extLst>
              <a:ext uri="{FF2B5EF4-FFF2-40B4-BE49-F238E27FC236}">
                <a16:creationId xmlns:a16="http://schemas.microsoft.com/office/drawing/2014/main" id="{E5B8A8B5-4B5F-B148-BAD0-D3D1E6577B74}"/>
              </a:ext>
            </a:extLst>
          </p:cNvPr>
          <p:cNvPicPr>
            <a:picLocks noChangeAspect="1"/>
          </p:cNvPicPr>
          <p:nvPr/>
        </p:nvPicPr>
        <p:blipFill>
          <a:blip r:embed="rId9"/>
          <a:stretch>
            <a:fillRect/>
          </a:stretch>
        </p:blipFill>
        <p:spPr>
          <a:xfrm>
            <a:off x="806817" y="5654734"/>
            <a:ext cx="1435394" cy="1009261"/>
          </a:xfrm>
          <a:prstGeom prst="rect">
            <a:avLst/>
          </a:prstGeom>
        </p:spPr>
      </p:pic>
    </p:spTree>
    <p:extLst>
      <p:ext uri="{BB962C8B-B14F-4D97-AF65-F5344CB8AC3E}">
        <p14:creationId xmlns:p14="http://schemas.microsoft.com/office/powerpoint/2010/main" val="85812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C35C-8AE0-4EB7-ABB1-9663C0CDDB68}"/>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Uniform and Equipment</a:t>
            </a:r>
            <a:r>
              <a:rPr lang="en-GB">
                <a:solidFill>
                  <a:srgbClr val="B50B33"/>
                </a:solidFill>
                <a:latin typeface="Gill Sans MT" pitchFamily="34" charset="0"/>
              </a:rPr>
              <a:t>:</a:t>
            </a:r>
          </a:p>
        </p:txBody>
      </p:sp>
      <p:sp>
        <p:nvSpPr>
          <p:cNvPr id="3" name="Content Placeholder 2">
            <a:extLst>
              <a:ext uri="{FF2B5EF4-FFF2-40B4-BE49-F238E27FC236}">
                <a16:creationId xmlns:a16="http://schemas.microsoft.com/office/drawing/2014/main" id="{7D5CD0FF-A666-428F-850E-198EB7F812AE}"/>
              </a:ext>
            </a:extLst>
          </p:cNvPr>
          <p:cNvSpPr>
            <a:spLocks noGrp="1"/>
          </p:cNvSpPr>
          <p:nvPr>
            <p:ph idx="1"/>
          </p:nvPr>
        </p:nvSpPr>
        <p:spPr/>
        <p:txBody>
          <a:bodyPr rtlCol="0">
            <a:normAutofit fontScale="77500" lnSpcReduction="20000"/>
          </a:bodyPr>
          <a:lstStyle/>
          <a:p>
            <a:pPr marL="182880" indent="-182880" algn="just" eaLnBrk="1" fontAlgn="auto" hangingPunct="1">
              <a:spcAft>
                <a:spcPts val="0"/>
              </a:spcAft>
              <a:defRPr/>
            </a:pPr>
            <a:r>
              <a:rPr lang="en-GB" sz="2800" dirty="0">
                <a:latin typeface="Gill Sans MT"/>
              </a:rPr>
              <a:t>Uniform and PE kit (see lists provided). Wednesday, come in to school wearing PE kit. Friday, come in wearing PE kit but bring uniform to change into. </a:t>
            </a:r>
            <a:endParaRPr lang="en-GB" sz="2800" dirty="0">
              <a:latin typeface="Gill Sans MT" panose="020B0502020104020203" pitchFamily="34" charset="0"/>
            </a:endParaRPr>
          </a:p>
          <a:p>
            <a:pPr marL="182880" indent="-182880" algn="just" eaLnBrk="1" fontAlgn="auto" hangingPunct="1">
              <a:spcAft>
                <a:spcPts val="0"/>
              </a:spcAft>
              <a:defRPr/>
            </a:pPr>
            <a:r>
              <a:rPr lang="en-GB" sz="2800" dirty="0">
                <a:latin typeface="Gill Sans MT"/>
              </a:rPr>
              <a:t>Art aprons and black coats are needed all year round. </a:t>
            </a:r>
            <a:endParaRPr lang="en-GB" sz="2800" dirty="0">
              <a:latin typeface="Gill Sans MT" panose="020B0502020104020203" pitchFamily="34" charset="0"/>
            </a:endParaRPr>
          </a:p>
          <a:p>
            <a:pPr marL="182880" indent="-182880" algn="just" eaLnBrk="1" fontAlgn="auto" hangingPunct="1">
              <a:spcAft>
                <a:spcPts val="0"/>
              </a:spcAft>
              <a:defRPr/>
            </a:pPr>
            <a:r>
              <a:rPr lang="en-GB" altLang="en-US" sz="2800" dirty="0">
                <a:latin typeface="Gill Sans MT"/>
              </a:rPr>
              <a:t>School bag should be the same one used in Year 5, or if a bigger one is needed, a PLAIN BLACK rucksack style bag may be used. There is one available at Simmonds.</a:t>
            </a:r>
          </a:p>
          <a:p>
            <a:pPr marL="182880" indent="-182880" algn="just" eaLnBrk="1" fontAlgn="auto" hangingPunct="1">
              <a:spcAft>
                <a:spcPts val="0"/>
              </a:spcAft>
              <a:defRPr/>
            </a:pPr>
            <a:r>
              <a:rPr lang="en-GB" sz="2800" dirty="0">
                <a:latin typeface="Gill Sans MT"/>
              </a:rPr>
              <a:t>Pencil case should contain at least two blue handwriting pens, a purple pen, pencils, a ruler,  a rubber, a pencil sharpener and a glue stick.  </a:t>
            </a:r>
            <a:endParaRPr lang="en-GB" altLang="en-US" sz="2800">
              <a:latin typeface="Gill Sans MT"/>
            </a:endParaRPr>
          </a:p>
          <a:p>
            <a:pPr marL="182880" indent="-182880" algn="just" eaLnBrk="1" fontAlgn="auto" hangingPunct="1">
              <a:spcAft>
                <a:spcPts val="0"/>
              </a:spcAft>
              <a:defRPr/>
            </a:pPr>
            <a:r>
              <a:rPr lang="en-GB" sz="2800" dirty="0">
                <a:latin typeface="Gill Sans MT"/>
              </a:rPr>
              <a:t>Musical instruments should be kept in the music rooms and are not allowed in the classrooms.</a:t>
            </a:r>
          </a:p>
          <a:p>
            <a:pPr marL="182880" indent="-182880" eaLnBrk="1" fontAlgn="auto" hangingPunct="1">
              <a:spcAft>
                <a:spcPts val="0"/>
              </a:spcAft>
              <a:defRPr/>
            </a:pPr>
            <a:r>
              <a:rPr lang="en-GB" sz="2800" dirty="0">
                <a:latin typeface="Gill Sans MT"/>
              </a:rPr>
              <a:t>Water bottles can be kept in classrooms and appropriate snacks can be kept in school bags in the cloakroom.</a:t>
            </a:r>
          </a:p>
          <a:p>
            <a:pPr marL="182880" indent="-182880" algn="just" eaLnBrk="1" fontAlgn="auto" hangingPunct="1">
              <a:spcAft>
                <a:spcPts val="0"/>
              </a:spcAft>
              <a:defRPr/>
            </a:pPr>
            <a:r>
              <a:rPr lang="en-GB" sz="2800" dirty="0">
                <a:latin typeface="Gill Sans MT"/>
              </a:rPr>
              <a:t>No electronic equipment, including Apple watches or games.</a:t>
            </a:r>
          </a:p>
          <a:p>
            <a:pPr marL="182880" indent="-182880" algn="just" eaLnBrk="1" fontAlgn="auto" hangingPunct="1">
              <a:spcAft>
                <a:spcPts val="0"/>
              </a:spcAft>
              <a:defRPr/>
            </a:pPr>
            <a:r>
              <a:rPr lang="en-GB" sz="2800" dirty="0">
                <a:latin typeface="Gill Sans MT"/>
              </a:rPr>
              <a:t>No bouncy balls or toys with batteries. </a:t>
            </a:r>
          </a:p>
          <a:p>
            <a:pPr marL="0" indent="0" eaLnBrk="1" fontAlgn="auto" hangingPunct="1">
              <a:spcAft>
                <a:spcPts val="0"/>
              </a:spcAft>
              <a:buNone/>
              <a:defRPr/>
            </a:pPr>
            <a:endParaRPr lang="en-GB" sz="3200">
              <a:solidFill>
                <a:srgbClr val="B50B33"/>
              </a:solidFill>
              <a:latin typeface="Gill Sans MT" pitchFamily="34" charset="0"/>
            </a:endParaRPr>
          </a:p>
        </p:txBody>
      </p:sp>
      <p:pic>
        <p:nvPicPr>
          <p:cNvPr id="30724" name="Picture 2">
            <a:extLst>
              <a:ext uri="{FF2B5EF4-FFF2-40B4-BE49-F238E27FC236}">
                <a16:creationId xmlns:a16="http://schemas.microsoft.com/office/drawing/2014/main" id="{5E97CF04-6FB7-6524-BBCE-86E37BBF4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5800725"/>
            <a:ext cx="922337"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5B25-8A2D-4C85-89FD-86E9391145AD}"/>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Communication</a:t>
            </a:r>
            <a:r>
              <a:rPr lang="en-GB">
                <a:solidFill>
                  <a:srgbClr val="B50B33"/>
                </a:solidFill>
                <a:latin typeface="Gill Sans MT" pitchFamily="34" charset="0"/>
              </a:rPr>
              <a:t>:</a:t>
            </a:r>
          </a:p>
        </p:txBody>
      </p:sp>
      <p:sp>
        <p:nvSpPr>
          <p:cNvPr id="20483" name="Content Placeholder 2">
            <a:extLst>
              <a:ext uri="{FF2B5EF4-FFF2-40B4-BE49-F238E27FC236}">
                <a16:creationId xmlns:a16="http://schemas.microsoft.com/office/drawing/2014/main" id="{9D334482-C5B0-49C5-BF4C-FE8B04D91056}"/>
              </a:ext>
            </a:extLst>
          </p:cNvPr>
          <p:cNvSpPr>
            <a:spLocks noGrp="1"/>
          </p:cNvSpPr>
          <p:nvPr>
            <p:ph idx="1"/>
          </p:nvPr>
        </p:nvSpPr>
        <p:spPr>
          <a:xfrm>
            <a:off x="395288" y="1628775"/>
            <a:ext cx="7993062" cy="4876800"/>
          </a:xfrm>
        </p:spPr>
        <p:txBody>
          <a:bodyPr/>
          <a:lstStyle/>
          <a:p>
            <a:pPr marL="182880" indent="-182880" algn="just" eaLnBrk="1" fontAlgn="auto" hangingPunct="1">
              <a:lnSpc>
                <a:spcPct val="80000"/>
              </a:lnSpc>
              <a:spcAft>
                <a:spcPts val="0"/>
              </a:spcAft>
              <a:defRPr/>
            </a:pPr>
            <a:r>
              <a:rPr lang="en-GB" sz="2800">
                <a:latin typeface="Gill Sans MT" panose="020B0502020104020203" pitchFamily="34" charset="0"/>
              </a:rPr>
              <a:t>You can catch us with small queries in the morning or after school; either the teacher or teaching assistant will be available.</a:t>
            </a:r>
          </a:p>
          <a:p>
            <a:pPr marL="182880" indent="-182880" algn="just" eaLnBrk="1" fontAlgn="auto" hangingPunct="1">
              <a:lnSpc>
                <a:spcPct val="80000"/>
              </a:lnSpc>
              <a:spcAft>
                <a:spcPts val="0"/>
              </a:spcAft>
              <a:defRPr/>
            </a:pPr>
            <a:endParaRPr lang="en-GB" sz="2800">
              <a:latin typeface="Gill Sans MT" panose="020B0502020104020203" pitchFamily="34" charset="0"/>
            </a:endParaRPr>
          </a:p>
          <a:p>
            <a:pPr marL="182880" indent="-182880" algn="just" eaLnBrk="1" fontAlgn="auto" hangingPunct="1">
              <a:lnSpc>
                <a:spcPct val="80000"/>
              </a:lnSpc>
              <a:spcAft>
                <a:spcPts val="0"/>
              </a:spcAft>
              <a:defRPr/>
            </a:pPr>
            <a:r>
              <a:rPr lang="en-GB" sz="2800">
                <a:latin typeface="Gill Sans MT" panose="020B0502020104020203" pitchFamily="34" charset="0"/>
              </a:rPr>
              <a:t>If you require a longer appointment, please make contact with the Prep Office. </a:t>
            </a:r>
          </a:p>
          <a:p>
            <a:pPr marL="182880" indent="-182880" algn="just" eaLnBrk="1" fontAlgn="auto" hangingPunct="1">
              <a:lnSpc>
                <a:spcPct val="80000"/>
              </a:lnSpc>
              <a:spcAft>
                <a:spcPts val="0"/>
              </a:spcAft>
              <a:defRPr/>
            </a:pPr>
            <a:endParaRPr lang="en-GB" sz="2800">
              <a:latin typeface="Gill Sans MT" panose="020B0502020104020203" pitchFamily="34" charset="0"/>
            </a:endParaRPr>
          </a:p>
          <a:p>
            <a:pPr marL="182880" indent="-182880" algn="just" eaLnBrk="1" fontAlgn="auto" hangingPunct="1">
              <a:lnSpc>
                <a:spcPct val="80000"/>
              </a:lnSpc>
              <a:spcAft>
                <a:spcPts val="0"/>
              </a:spcAft>
              <a:defRPr/>
            </a:pPr>
            <a:r>
              <a:rPr lang="en-GB" altLang="en-US" sz="2800">
                <a:latin typeface="Gill Sans MT" panose="020B0502020104020203" pitchFamily="34" charset="0"/>
              </a:rPr>
              <a:t>Other communications include the Weekly bulletin, homework on Firefly, termly curriculum newsletters, etc. </a:t>
            </a:r>
          </a:p>
          <a:p>
            <a:pPr eaLnBrk="1" hangingPunct="1">
              <a:buFont typeface="Arial" charset="0"/>
              <a:buChar char="•"/>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p:txBody>
      </p:sp>
      <p:pic>
        <p:nvPicPr>
          <p:cNvPr id="34820" name="Picture 2">
            <a:extLst>
              <a:ext uri="{FF2B5EF4-FFF2-40B4-BE49-F238E27FC236}">
                <a16:creationId xmlns:a16="http://schemas.microsoft.com/office/drawing/2014/main" id="{B07237EA-C694-CAC4-9973-E32A02A1E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16563"/>
            <a:ext cx="1079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D629DB-76AF-46C1-8CB8-7E710C750088}"/>
              </a:ext>
            </a:extLst>
          </p:cNvPr>
          <p:cNvSpPr/>
          <p:nvPr/>
        </p:nvSpPr>
        <p:spPr>
          <a:xfrm>
            <a:off x="652463" y="1150938"/>
            <a:ext cx="3232150"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Class Teacher</a:t>
            </a:r>
          </a:p>
        </p:txBody>
      </p:sp>
      <p:sp>
        <p:nvSpPr>
          <p:cNvPr id="7" name="Rectangle 6">
            <a:extLst>
              <a:ext uri="{FF2B5EF4-FFF2-40B4-BE49-F238E27FC236}">
                <a16:creationId xmlns:a16="http://schemas.microsoft.com/office/drawing/2014/main" id="{4C2F2D24-6D7A-467B-8081-DEFCF0631401}"/>
              </a:ext>
            </a:extLst>
          </p:cNvPr>
          <p:cNvSpPr/>
          <p:nvPr/>
        </p:nvSpPr>
        <p:spPr>
          <a:xfrm>
            <a:off x="549275" y="2232025"/>
            <a:ext cx="7793038"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Head of Key Stage</a:t>
            </a:r>
          </a:p>
        </p:txBody>
      </p:sp>
      <p:sp>
        <p:nvSpPr>
          <p:cNvPr id="8" name="Rectangle 7">
            <a:extLst>
              <a:ext uri="{FF2B5EF4-FFF2-40B4-BE49-F238E27FC236}">
                <a16:creationId xmlns:a16="http://schemas.microsoft.com/office/drawing/2014/main" id="{E0645EF4-26CA-4176-BD8C-9262AEBEE0FC}"/>
              </a:ext>
            </a:extLst>
          </p:cNvPr>
          <p:cNvSpPr/>
          <p:nvPr/>
        </p:nvSpPr>
        <p:spPr>
          <a:xfrm>
            <a:off x="5268913" y="1160463"/>
            <a:ext cx="2232025"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Set Teacher</a:t>
            </a:r>
          </a:p>
          <a:p>
            <a:pPr algn="ctr">
              <a:defRPr/>
            </a:pPr>
            <a:r>
              <a:rPr lang="en-GB">
                <a:solidFill>
                  <a:schemeClr val="tx2">
                    <a:lumMod val="75000"/>
                  </a:schemeClr>
                </a:solidFill>
              </a:rPr>
              <a:t>Specialist Teacher</a:t>
            </a:r>
          </a:p>
        </p:txBody>
      </p:sp>
      <p:cxnSp>
        <p:nvCxnSpPr>
          <p:cNvPr id="10" name="Straight Connector 9">
            <a:extLst>
              <a:ext uri="{FF2B5EF4-FFF2-40B4-BE49-F238E27FC236}">
                <a16:creationId xmlns:a16="http://schemas.microsoft.com/office/drawing/2014/main" id="{C9054A67-E02E-46B9-9574-1AF5BE056DD9}"/>
              </a:ext>
            </a:extLst>
          </p:cNvPr>
          <p:cNvCxnSpPr>
            <a:cxnSpLocks/>
            <a:stCxn id="2" idx="3"/>
            <a:endCxn id="8" idx="1"/>
          </p:cNvCxnSpPr>
          <p:nvPr/>
        </p:nvCxnSpPr>
        <p:spPr>
          <a:xfrm>
            <a:off x="3884613" y="1547813"/>
            <a:ext cx="1384300" cy="79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A8165B8-E2A3-48D8-9775-7576C9350465}"/>
              </a:ext>
            </a:extLst>
          </p:cNvPr>
          <p:cNvSpPr/>
          <p:nvPr/>
        </p:nvSpPr>
        <p:spPr>
          <a:xfrm>
            <a:off x="523875" y="3290888"/>
            <a:ext cx="7793038" cy="12096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Academic – Mrs Hubbard</a:t>
            </a:r>
          </a:p>
        </p:txBody>
      </p:sp>
      <p:sp>
        <p:nvSpPr>
          <p:cNvPr id="13" name="Rectangle 12">
            <a:extLst>
              <a:ext uri="{FF2B5EF4-FFF2-40B4-BE49-F238E27FC236}">
                <a16:creationId xmlns:a16="http://schemas.microsoft.com/office/drawing/2014/main" id="{9DA113BA-D905-414D-B528-C0FCE8568A08}"/>
              </a:ext>
            </a:extLst>
          </p:cNvPr>
          <p:cNvSpPr/>
          <p:nvPr/>
        </p:nvSpPr>
        <p:spPr>
          <a:xfrm>
            <a:off x="549275" y="4835525"/>
            <a:ext cx="7767638" cy="13541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Pastoral – Head  of Prep School, Mrs </a:t>
            </a:r>
            <a:r>
              <a:rPr lang="en-GB" err="1"/>
              <a:t>Shackel</a:t>
            </a:r>
            <a:endParaRPr lang="en-GB"/>
          </a:p>
        </p:txBody>
      </p:sp>
      <p:sp>
        <p:nvSpPr>
          <p:cNvPr id="36872" name="Rectangle 19">
            <a:extLst>
              <a:ext uri="{FF2B5EF4-FFF2-40B4-BE49-F238E27FC236}">
                <a16:creationId xmlns:a16="http://schemas.microsoft.com/office/drawing/2014/main" id="{113CD50E-FB38-84BF-7B49-5148FAC27A8A}"/>
              </a:ext>
            </a:extLst>
          </p:cNvPr>
          <p:cNvSpPr>
            <a:spLocks noChangeArrowheads="1"/>
          </p:cNvSpPr>
          <p:nvPr/>
        </p:nvSpPr>
        <p:spPr bwMode="auto">
          <a:xfrm>
            <a:off x="2268538" y="6189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We firmly believe that a problem </a:t>
            </a:r>
          </a:p>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shared is a problem halved!</a:t>
            </a:r>
          </a:p>
        </p:txBody>
      </p:sp>
      <p:cxnSp>
        <p:nvCxnSpPr>
          <p:cNvPr id="6" name="Straight Connector 5">
            <a:extLst>
              <a:ext uri="{FF2B5EF4-FFF2-40B4-BE49-F238E27FC236}">
                <a16:creationId xmlns:a16="http://schemas.microsoft.com/office/drawing/2014/main" id="{13315D15-7B6D-430B-AA57-28BA401539E0}"/>
              </a:ext>
            </a:extLst>
          </p:cNvPr>
          <p:cNvCxnSpPr>
            <a:cxnSpLocks/>
            <a:stCxn id="2" idx="2"/>
          </p:cNvCxnSpPr>
          <p:nvPr/>
        </p:nvCxnSpPr>
        <p:spPr>
          <a:xfrm>
            <a:off x="2268538" y="1943100"/>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DAF81A-DA46-4D43-ADA3-016FB24BA9BD}"/>
              </a:ext>
            </a:extLst>
          </p:cNvPr>
          <p:cNvCxnSpPr>
            <a:cxnSpLocks/>
          </p:cNvCxnSpPr>
          <p:nvPr/>
        </p:nvCxnSpPr>
        <p:spPr>
          <a:xfrm>
            <a:off x="2268538" y="3046413"/>
            <a:ext cx="0" cy="31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CA3578-868B-4FDF-949A-12673520474E}"/>
              </a:ext>
            </a:extLst>
          </p:cNvPr>
          <p:cNvCxnSpPr>
            <a:cxnSpLocks/>
          </p:cNvCxnSpPr>
          <p:nvPr/>
        </p:nvCxnSpPr>
        <p:spPr>
          <a:xfrm flipH="1">
            <a:off x="2268538" y="1943100"/>
            <a:ext cx="0" cy="511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EA0678-67D0-4410-B6B9-91C858E1ED65}"/>
              </a:ext>
            </a:extLst>
          </p:cNvPr>
          <p:cNvCxnSpPr>
            <a:cxnSpLocks/>
          </p:cNvCxnSpPr>
          <p:nvPr/>
        </p:nvCxnSpPr>
        <p:spPr>
          <a:xfrm>
            <a:off x="2268538" y="4568825"/>
            <a:ext cx="4762"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2D02483-1989-48C9-B7D5-E05D2328C76F}"/>
              </a:ext>
            </a:extLst>
          </p:cNvPr>
          <p:cNvCxnSpPr>
            <a:cxnSpLocks/>
          </p:cNvCxnSpPr>
          <p:nvPr/>
        </p:nvCxnSpPr>
        <p:spPr>
          <a:xfrm>
            <a:off x="6384925" y="1974850"/>
            <a:ext cx="0" cy="3127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D5A2-4460-4140-AE20-06EEA7588BAC}"/>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37891" name="Content Placeholder 2">
            <a:extLst>
              <a:ext uri="{FF2B5EF4-FFF2-40B4-BE49-F238E27FC236}">
                <a16:creationId xmlns:a16="http://schemas.microsoft.com/office/drawing/2014/main" id="{AA3AB031-B9D5-BC9A-89E1-4DF4CD333656}"/>
              </a:ext>
            </a:extLst>
          </p:cNvPr>
          <p:cNvSpPr>
            <a:spLocks noGrp="1"/>
          </p:cNvSpPr>
          <p:nvPr>
            <p:ph idx="1"/>
          </p:nvPr>
        </p:nvSpPr>
        <p:spPr>
          <a:xfrm>
            <a:off x="457200" y="1341438"/>
            <a:ext cx="8578850" cy="5135562"/>
          </a:xfrm>
        </p:spPr>
        <p:txBody>
          <a:bodyPr/>
          <a:lstStyle/>
          <a:p>
            <a:r>
              <a:rPr lang="en-GB" altLang="en-US" sz="3200">
                <a:latin typeface="Gill Sans MT" panose="020B0502020104020203" pitchFamily="34" charset="0"/>
              </a:rPr>
              <a:t> </a:t>
            </a:r>
            <a:r>
              <a:rPr lang="en-GB" altLang="en-US" sz="2800">
                <a:latin typeface="Gill Sans MT" panose="020B0502020104020203" pitchFamily="34" charset="0"/>
              </a:rPr>
              <a:t>There is a tab on the website about this – please take the time to read it.</a:t>
            </a:r>
          </a:p>
          <a:p>
            <a:r>
              <a:rPr lang="en-GB" altLang="en-US" sz="2800">
                <a:latin typeface="Gill Sans MT" panose="020B0502020104020203" pitchFamily="34" charset="0"/>
              </a:rPr>
              <a:t>Mobile Phones – not allowed at all in or around the Foundation Stage (legal requirement).</a:t>
            </a:r>
          </a:p>
          <a:p>
            <a:r>
              <a:rPr lang="en-GB" altLang="en-US" sz="2800">
                <a:latin typeface="Gill Sans MT" panose="020B0502020104020203" pitchFamily="34" charset="0"/>
              </a:rPr>
              <a:t>Videos and Mobile phones – see policy on website.  Please do not use cameras in school unless allowed to do so at Productions or special events.</a:t>
            </a:r>
          </a:p>
          <a:p>
            <a:r>
              <a:rPr lang="en-GB" altLang="en-US" sz="2800">
                <a:latin typeface="Gill Sans MT" panose="020B0502020104020203" pitchFamily="34" charset="0"/>
              </a:rPr>
              <a:t>Any photos or videos MUST NOT by uploaded to social network sites (parents always tell us when it happens and who has done it!)</a:t>
            </a:r>
          </a:p>
          <a:p>
            <a:endParaRPr lang="en-GB" altLang="en-US" sz="1400"/>
          </a:p>
        </p:txBody>
      </p:sp>
      <p:pic>
        <p:nvPicPr>
          <p:cNvPr id="37892" name="Picture 2">
            <a:extLst>
              <a:ext uri="{FF2B5EF4-FFF2-40B4-BE49-F238E27FC236}">
                <a16:creationId xmlns:a16="http://schemas.microsoft.com/office/drawing/2014/main" id="{E7F85379-9BFF-A744-E4EA-BEF33FA5B9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038" y="471488"/>
            <a:ext cx="8620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3346-2D9E-48EA-BEFF-F6D594BA8203}"/>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39939" name="Content Placeholder 2">
            <a:extLst>
              <a:ext uri="{FF2B5EF4-FFF2-40B4-BE49-F238E27FC236}">
                <a16:creationId xmlns:a16="http://schemas.microsoft.com/office/drawing/2014/main" id="{88DAAF7F-E818-E4FF-E0AD-DE3BF684A815}"/>
              </a:ext>
            </a:extLst>
          </p:cNvPr>
          <p:cNvSpPr>
            <a:spLocks noGrp="1"/>
          </p:cNvSpPr>
          <p:nvPr>
            <p:ph idx="1"/>
          </p:nvPr>
        </p:nvSpPr>
        <p:spPr>
          <a:xfrm>
            <a:off x="457200" y="1484313"/>
            <a:ext cx="8578850" cy="4992687"/>
          </a:xfrm>
        </p:spPr>
        <p:txBody>
          <a:bodyPr/>
          <a:lstStyle/>
          <a:p>
            <a:r>
              <a:rPr lang="en-GB" altLang="en-US">
                <a:latin typeface="Gill Sans MT" panose="020B0502020104020203" pitchFamily="34" charset="0"/>
              </a:rPr>
              <a:t>When coming onsite during the school day (late, early, to drop something off) please go to the office and not to your child’s class. </a:t>
            </a:r>
          </a:p>
          <a:p>
            <a:r>
              <a:rPr lang="en-GB" altLang="en-US">
                <a:latin typeface="Gill Sans MT" panose="020B0502020104020203" pitchFamily="34" charset="0"/>
              </a:rPr>
              <a:t>Nursery parents if collecting or dropping off at lunchtime please do not wander amongst the children on the playground.</a:t>
            </a:r>
          </a:p>
          <a:p>
            <a:r>
              <a:rPr lang="en-GB" altLang="en-US">
                <a:latin typeface="Gill Sans MT" panose="020B0502020104020203" pitchFamily="34" charset="0"/>
              </a:rPr>
              <a:t>Gates – please ensure you close them behind you, especially those around the Foundation Stage which need to be locked.</a:t>
            </a:r>
          </a:p>
          <a:p>
            <a:r>
              <a:rPr lang="en-GB" altLang="en-US">
                <a:latin typeface="Gill Sans MT" panose="020B0502020104020203" pitchFamily="34" charset="0"/>
              </a:rPr>
              <a:t>Any concerns about a child’s welfare please raise with the class teacher first and then this will be passed on to the Designated Safeguarding Leader – J. Shackel</a:t>
            </a:r>
          </a:p>
          <a:p>
            <a:endParaRPr lang="en-GB" altLang="en-US" sz="1400"/>
          </a:p>
        </p:txBody>
      </p:sp>
      <p:pic>
        <p:nvPicPr>
          <p:cNvPr id="39940" name="Picture 2">
            <a:extLst>
              <a:ext uri="{FF2B5EF4-FFF2-40B4-BE49-F238E27FC236}">
                <a16:creationId xmlns:a16="http://schemas.microsoft.com/office/drawing/2014/main" id="{751DA1C9-9BC6-0C54-4169-0A55EF68F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C836-F6DB-4782-9B72-307AA027BD45}"/>
              </a:ext>
            </a:extLst>
          </p:cNvPr>
          <p:cNvSpPr>
            <a:spLocks noGrp="1"/>
          </p:cNvSpPr>
          <p:nvPr>
            <p:ph type="title"/>
          </p:nvPr>
        </p:nvSpPr>
        <p:spPr/>
        <p:txBody>
          <a:bodyPr/>
          <a:lstStyle/>
          <a:p>
            <a:pPr algn="ctr">
              <a:defRPr/>
            </a:pPr>
            <a:r>
              <a:rPr lang="en-GB" b="1">
                <a:solidFill>
                  <a:srgbClr val="B50B33"/>
                </a:solidFill>
                <a:latin typeface="Gill Sans MT" pitchFamily="34" charset="0"/>
              </a:rPr>
              <a:t>E-safety</a:t>
            </a:r>
            <a:endParaRPr lang="en-GB"/>
          </a:p>
        </p:txBody>
      </p:sp>
      <p:sp>
        <p:nvSpPr>
          <p:cNvPr id="3" name="Content Placeholder 2">
            <a:extLst>
              <a:ext uri="{FF2B5EF4-FFF2-40B4-BE49-F238E27FC236}">
                <a16:creationId xmlns:a16="http://schemas.microsoft.com/office/drawing/2014/main" id="{DE9BD1A7-6732-C048-6ACC-31D97D52AC3F}"/>
              </a:ext>
            </a:extLst>
          </p:cNvPr>
          <p:cNvSpPr>
            <a:spLocks noGrp="1"/>
          </p:cNvSpPr>
          <p:nvPr>
            <p:ph idx="1"/>
          </p:nvPr>
        </p:nvSpPr>
        <p:spPr>
          <a:xfrm>
            <a:off x="107950" y="1341438"/>
            <a:ext cx="8785225" cy="5207000"/>
          </a:xfrm>
        </p:spPr>
        <p:txBody>
          <a:bodyPr/>
          <a:lstStyle/>
          <a:p>
            <a:pPr marL="182245" indent="-182245">
              <a:buFont typeface="Arial" charset="0"/>
              <a:buChar char="•"/>
              <a:defRPr/>
            </a:pPr>
            <a:r>
              <a:rPr lang="en-GB" sz="2000" dirty="0">
                <a:solidFill>
                  <a:srgbClr val="B50B33"/>
                </a:solidFill>
                <a:latin typeface="Gill Sans MT"/>
              </a:rPr>
              <a:t>In September we will be re-issuing our e-safety agreement for the children in Years 1-6, which will continue to be age specific.</a:t>
            </a:r>
          </a:p>
          <a:p>
            <a:pPr marL="182245" indent="-182245">
              <a:buFont typeface="Arial" charset="0"/>
              <a:buChar char="•"/>
              <a:defRPr/>
            </a:pPr>
            <a:r>
              <a:rPr lang="en-GB" sz="2000" dirty="0">
                <a:solidFill>
                  <a:srgbClr val="B50B33"/>
                </a:solidFill>
                <a:latin typeface="Gill Sans MT"/>
              </a:rPr>
              <a:t>These will be formally introduced or revisited by pupils in all year groups through a series of cartoon clips during form time.  </a:t>
            </a:r>
            <a:endParaRPr lang="en-GB" sz="2000">
              <a:solidFill>
                <a:srgbClr val="7030A0"/>
              </a:solidFill>
              <a:latin typeface="Gill Sans MT" pitchFamily="34" charset="0"/>
            </a:endParaRPr>
          </a:p>
          <a:p>
            <a:pPr marL="182245" indent="-182245">
              <a:buFont typeface="Arial" charset="0"/>
              <a:buChar char="•"/>
              <a:defRPr/>
            </a:pPr>
            <a:r>
              <a:rPr lang="en-GB" sz="2000" dirty="0">
                <a:solidFill>
                  <a:srgbClr val="B50B33"/>
                </a:solidFill>
                <a:latin typeface="Gill Sans MT"/>
              </a:rPr>
              <a:t>Children and parents will have to sign the agreements at the start of each academic year (Year 1 – Year 6). </a:t>
            </a:r>
          </a:p>
          <a:p>
            <a:pPr>
              <a:buFont typeface="Arial" charset="0"/>
              <a:buChar char="•"/>
              <a:defRPr/>
            </a:pPr>
            <a:r>
              <a:rPr lang="en-GB" sz="2000" dirty="0">
                <a:solidFill>
                  <a:srgbClr val="B50B33"/>
                </a:solidFill>
                <a:latin typeface="Gill Sans MT"/>
              </a:rPr>
              <a:t>When you receive the agreement please read, discuss and sign it with your child.</a:t>
            </a:r>
          </a:p>
          <a:p>
            <a:pPr marL="182245" indent="-182245">
              <a:buFont typeface="Arial" charset="0"/>
              <a:buChar char="•"/>
              <a:defRPr/>
            </a:pPr>
            <a:r>
              <a:rPr lang="en-GB" sz="2000" dirty="0">
                <a:solidFill>
                  <a:srgbClr val="B50B33"/>
                </a:solidFill>
                <a:latin typeface="Gill Sans MT"/>
              </a:rPr>
              <a:t>School will continue to use the SMART acronym as the basis for these rules.</a:t>
            </a:r>
          </a:p>
          <a:p>
            <a:pPr marL="182245" indent="-182245">
              <a:buFont typeface="Arial" charset="0"/>
              <a:buChar char="•"/>
              <a:defRPr/>
            </a:pPr>
            <a:r>
              <a:rPr lang="en-GB" sz="2000" dirty="0">
                <a:solidFill>
                  <a:srgbClr val="B50B33"/>
                </a:solidFill>
                <a:latin typeface="Gill Sans MT"/>
              </a:rPr>
              <a:t>S (safe) M (meeting) A (accepting) R (reliable) T (tell)</a:t>
            </a:r>
          </a:p>
          <a:p>
            <a:pPr marL="182245" indent="-182245">
              <a:spcBef>
                <a:spcPts val="600"/>
              </a:spcBef>
              <a:buFont typeface="Arial" charset="0"/>
              <a:buChar char="•"/>
              <a:defRPr/>
            </a:pPr>
            <a:r>
              <a:rPr lang="en-GB" sz="2000" dirty="0">
                <a:solidFill>
                  <a:srgbClr val="B50B33"/>
                </a:solidFill>
                <a:latin typeface="Gill Sans MT"/>
              </a:rPr>
              <a:t>More information about the SMART principles will</a:t>
            </a:r>
          </a:p>
          <a:p>
            <a:pPr marL="0" indent="0">
              <a:spcBef>
                <a:spcPts val="0"/>
              </a:spcBef>
              <a:buNone/>
              <a:defRPr/>
            </a:pPr>
            <a:r>
              <a:rPr lang="en-GB" sz="2000" dirty="0">
                <a:solidFill>
                  <a:srgbClr val="B50B33"/>
                </a:solidFill>
                <a:latin typeface="Gill Sans MT"/>
              </a:rPr>
              <a:t>  be sent with the agreement in a parent mailing in </a:t>
            </a:r>
            <a:endParaRPr lang="en-GB" sz="2000" dirty="0">
              <a:solidFill>
                <a:srgbClr val="B50B33"/>
              </a:solidFill>
              <a:latin typeface="Gill Sans MT" pitchFamily="34" charset="0"/>
            </a:endParaRPr>
          </a:p>
          <a:p>
            <a:pPr marL="0" indent="0">
              <a:spcBef>
                <a:spcPts val="0"/>
              </a:spcBef>
              <a:buNone/>
              <a:defRPr/>
            </a:pPr>
            <a:r>
              <a:rPr lang="en-GB" sz="2000" dirty="0">
                <a:solidFill>
                  <a:srgbClr val="B50B33"/>
                </a:solidFill>
                <a:latin typeface="Gill Sans MT"/>
              </a:rPr>
              <a:t>  the first week of the Autumn Term.</a:t>
            </a:r>
          </a:p>
          <a:p>
            <a:pPr marL="182245" indent="-182245">
              <a:buFont typeface="Arial" charset="0"/>
              <a:buChar char="•"/>
              <a:defRPr/>
            </a:pPr>
            <a:endParaRPr lang="en-GB">
              <a:cs typeface="Arial"/>
            </a:endParaRPr>
          </a:p>
        </p:txBody>
      </p:sp>
      <p:pic>
        <p:nvPicPr>
          <p:cNvPr id="30724" name="Picture 2">
            <a:extLst>
              <a:ext uri="{FF2B5EF4-FFF2-40B4-BE49-F238E27FC236}">
                <a16:creationId xmlns:a16="http://schemas.microsoft.com/office/drawing/2014/main" id="{85D1703D-4B85-D766-53D5-9B3342A2B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5732463"/>
            <a:ext cx="8175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descr="http://blog.oxford-grove.bolton.sch.uk/20152b/files/2016/02/smart.jpg">
            <a:extLst>
              <a:ext uri="{FF2B5EF4-FFF2-40B4-BE49-F238E27FC236}">
                <a16:creationId xmlns:a16="http://schemas.microsoft.com/office/drawing/2014/main" id="{2DDAA119-A040-59AE-18F5-E229B620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443538"/>
            <a:ext cx="33639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9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496" y="5824582"/>
            <a:ext cx="9279369" cy="418991"/>
          </a:xfrm>
          <a:prstGeom prst="rect">
            <a:avLst/>
          </a:prstGeom>
          <a:solidFill>
            <a:srgbClr val="A6192E"/>
          </a:solidFill>
        </p:spPr>
        <p:txBody>
          <a:bodyPr/>
          <a:lstStyle/>
          <a:p>
            <a:endParaRPr lang="en-GB"/>
          </a:p>
        </p:txBody>
      </p:sp>
      <p:sp>
        <p:nvSpPr>
          <p:cNvPr id="3" name="TextBox 3"/>
          <p:cNvSpPr txBox="1"/>
          <p:nvPr/>
        </p:nvSpPr>
        <p:spPr>
          <a:xfrm>
            <a:off x="4215057" y="1516357"/>
            <a:ext cx="4529119" cy="743730"/>
          </a:xfrm>
          <a:prstGeom prst="rect">
            <a:avLst/>
          </a:prstGeom>
        </p:spPr>
        <p:txBody>
          <a:bodyPr wrap="square" lIns="0" tIns="0" rIns="0" bIns="0" rtlCol="0" anchor="t">
            <a:spAutoFit/>
          </a:bodyPr>
          <a:lstStyle/>
          <a:p>
            <a:pPr marL="260350" lvl="1">
              <a:lnSpc>
                <a:spcPts val="3039"/>
              </a:lnSpc>
            </a:pPr>
            <a:endParaRPr lang="en-US" sz="2400" dirty="0">
              <a:solidFill>
                <a:srgbClr val="53565A"/>
              </a:solidFill>
              <a:latin typeface="Gill Sans 1"/>
            </a:endParaRPr>
          </a:p>
          <a:p>
            <a:pPr>
              <a:lnSpc>
                <a:spcPts val="3039"/>
              </a:lnSpc>
            </a:pPr>
            <a:endParaRPr lang="en-US" sz="2412" dirty="0">
              <a:solidFill>
                <a:srgbClr val="53565A"/>
              </a:solidFill>
              <a:latin typeface="Gill Sans 1"/>
            </a:endParaRPr>
          </a:p>
        </p:txBody>
      </p:sp>
      <p:sp>
        <p:nvSpPr>
          <p:cNvPr id="5" name="Content Placeholder 2">
            <a:extLst>
              <a:ext uri="{FF2B5EF4-FFF2-40B4-BE49-F238E27FC236}">
                <a16:creationId xmlns:a16="http://schemas.microsoft.com/office/drawing/2014/main" id="{B0078236-8B00-0730-920A-74C970C44E8D}"/>
              </a:ext>
            </a:extLst>
          </p:cNvPr>
          <p:cNvSpPr txBox="1">
            <a:spLocks/>
          </p:cNvSpPr>
          <p:nvPr/>
        </p:nvSpPr>
        <p:spPr>
          <a:xfrm>
            <a:off x="457200" y="2112264"/>
            <a:ext cx="4038600" cy="11071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latin typeface="Gill Sans MT" panose="020B0502020104020203" pitchFamily="34" charset="0"/>
              </a:rPr>
              <a:t>To create &amp; sustain an inclusive and contemporary school culture, where diversity, difference and individuality are recognised and celebrated.</a:t>
            </a:r>
          </a:p>
        </p:txBody>
      </p:sp>
      <p:sp>
        <p:nvSpPr>
          <p:cNvPr id="8" name="Content Placeholder 3">
            <a:extLst>
              <a:ext uri="{FF2B5EF4-FFF2-40B4-BE49-F238E27FC236}">
                <a16:creationId xmlns:a16="http://schemas.microsoft.com/office/drawing/2014/main" id="{8BFA82A9-457F-21CE-E8BE-CDAA36635050}"/>
              </a:ext>
            </a:extLst>
          </p:cNvPr>
          <p:cNvSpPr txBox="1">
            <a:spLocks/>
          </p:cNvSpPr>
          <p:nvPr/>
        </p:nvSpPr>
        <p:spPr>
          <a:xfrm>
            <a:off x="4648200" y="2112264"/>
            <a:ext cx="4038600" cy="23400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i="1" dirty="0">
                <a:solidFill>
                  <a:schemeClr val="accent4">
                    <a:lumMod val="60000"/>
                    <a:lumOff val="40000"/>
                  </a:schemeClr>
                </a:solidFill>
                <a:latin typeface="Gill Sans MT" panose="020B0502020104020203" pitchFamily="34" charset="0"/>
              </a:rPr>
              <a:t>Students will…</a:t>
            </a:r>
          </a:p>
          <a:p>
            <a:r>
              <a:rPr lang="en-GB" sz="1800" i="1" dirty="0">
                <a:solidFill>
                  <a:schemeClr val="accent4">
                    <a:lumMod val="60000"/>
                    <a:lumOff val="40000"/>
                  </a:schemeClr>
                </a:solidFill>
                <a:latin typeface="Gill Sans MT" panose="020B0502020104020203" pitchFamily="34" charset="0"/>
              </a:rPr>
              <a:t>have a genuine appreciation and respect for different perspectives and be more tolerant and understanding of differences. </a:t>
            </a:r>
          </a:p>
          <a:p>
            <a:pPr marL="0" indent="0">
              <a:buNone/>
            </a:pPr>
            <a:endParaRPr lang="en-GB" sz="1800" i="1" dirty="0">
              <a:latin typeface="Gill Sans MT" panose="020B0502020104020203" pitchFamily="34" charset="0"/>
            </a:endParaRPr>
          </a:p>
          <a:p>
            <a:r>
              <a:rPr lang="en-GB" sz="1800" i="1" dirty="0">
                <a:solidFill>
                  <a:schemeClr val="tx2">
                    <a:lumMod val="75000"/>
                  </a:schemeClr>
                </a:solidFill>
                <a:latin typeface="Gill Sans MT" panose="020B0502020104020203" pitchFamily="34" charset="0"/>
              </a:rPr>
              <a:t>be inclusive and empathetic to others. </a:t>
            </a:r>
          </a:p>
        </p:txBody>
      </p:sp>
      <p:sp>
        <p:nvSpPr>
          <p:cNvPr id="12" name="TextBox 11">
            <a:extLst>
              <a:ext uri="{FF2B5EF4-FFF2-40B4-BE49-F238E27FC236}">
                <a16:creationId xmlns:a16="http://schemas.microsoft.com/office/drawing/2014/main" id="{578DDE1F-AD5E-E406-5C4B-192448E50677}"/>
              </a:ext>
            </a:extLst>
          </p:cNvPr>
          <p:cNvSpPr txBox="1"/>
          <p:nvPr/>
        </p:nvSpPr>
        <p:spPr>
          <a:xfrm>
            <a:off x="670560" y="1077775"/>
            <a:ext cx="7696200" cy="769441"/>
          </a:xfrm>
          <a:prstGeom prst="rect">
            <a:avLst/>
          </a:prstGeom>
          <a:noFill/>
        </p:spPr>
        <p:txBody>
          <a:bodyPr wrap="square">
            <a:spAutoFit/>
          </a:bodyPr>
          <a:lstStyle/>
          <a:p>
            <a:r>
              <a:rPr lang="en-GB" sz="2200" b="1" spc="-75" dirty="0">
                <a:solidFill>
                  <a:srgbClr val="D2533C"/>
                </a:solidFill>
                <a:latin typeface="Gill Sans MT" panose="020B0502020104020203" pitchFamily="34" charset="0"/>
                <a:ea typeface="+mj-ea"/>
                <a:cs typeface="+mj-cs"/>
              </a:rPr>
              <a:t>A Key Priority:  </a:t>
            </a:r>
            <a:r>
              <a:rPr lang="en-GB" sz="2200" spc="-75" dirty="0">
                <a:solidFill>
                  <a:srgbClr val="D2533C"/>
                </a:solidFill>
                <a:latin typeface="Gill Sans MT" panose="020B0502020104020203" pitchFamily="34" charset="0"/>
                <a:ea typeface="+mj-ea"/>
                <a:cs typeface="+mj-cs"/>
              </a:rPr>
              <a:t>To embed our EDI provision &amp; establish more opportunities for celebrating the cultural diversity of the school.</a:t>
            </a:r>
            <a:endParaRPr lang="en-GB" sz="1200" dirty="0">
              <a:latin typeface="Gill Sans MT" panose="020B0502020104020203" pitchFamily="34" charset="0"/>
            </a:endParaRPr>
          </a:p>
        </p:txBody>
      </p:sp>
      <p:pic>
        <p:nvPicPr>
          <p:cNvPr id="1026" name="Picture 2" descr="Diverse Children Playing Images – Browse 40,908 Stock Photos ...">
            <a:extLst>
              <a:ext uri="{FF2B5EF4-FFF2-40B4-BE49-F238E27FC236}">
                <a16:creationId xmlns:a16="http://schemas.microsoft.com/office/drawing/2014/main" id="{6809F018-4FED-CF1F-1473-0AD3F9E9D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3323547"/>
            <a:ext cx="2316480" cy="218021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Stickman Kids School Diversity">
            <a:extLst>
              <a:ext uri="{FF2B5EF4-FFF2-40B4-BE49-F238E27FC236}">
                <a16:creationId xmlns:a16="http://schemas.microsoft.com/office/drawing/2014/main" id="{1396E67B-E53D-DDFA-5302-38E1E73E8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377" y="4508009"/>
            <a:ext cx="3548063" cy="13165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7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3A6F51-F9B0-657F-D72C-050FCD470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4764"/>
            <a:ext cx="797296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96DA036-B9A8-AB1C-8364-3A8B82FE3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445224"/>
            <a:ext cx="86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61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0DD267E6-9055-4E89-8EE6-44491D9EB677}"/>
              </a:ext>
            </a:extLst>
          </p:cNvPr>
          <p:cNvSpPr>
            <a:spLocks noGrp="1"/>
          </p:cNvSpPr>
          <p:nvPr>
            <p:ph idx="1"/>
          </p:nvPr>
        </p:nvSpPr>
        <p:spPr>
          <a:xfrm>
            <a:off x="130175" y="1557338"/>
            <a:ext cx="8642350" cy="4876800"/>
          </a:xfrm>
        </p:spPr>
        <p:txBody>
          <a:bodyPr/>
          <a:lstStyle/>
          <a:p>
            <a:pPr marL="0" indent="0" algn="ctr" eaLnBrk="1" hangingPunct="1">
              <a:spcBef>
                <a:spcPts val="0"/>
              </a:spcBef>
              <a:buFont typeface="Arial" charset="0"/>
              <a:buNone/>
              <a:defRPr/>
            </a:pPr>
            <a:r>
              <a:rPr lang="en-GB" altLang="en-US" sz="2800" dirty="0">
                <a:latin typeface="Gill Sans MT"/>
              </a:rPr>
              <a:t>We are very happy to be welcoming your child into Year 6.</a:t>
            </a:r>
          </a:p>
          <a:p>
            <a:pPr marL="0" indent="0" algn="ctr" eaLnBrk="1" hangingPunct="1">
              <a:spcBef>
                <a:spcPts val="0"/>
              </a:spcBef>
              <a:buFont typeface="Arial" charset="0"/>
              <a:buNone/>
              <a:defRPr/>
            </a:pPr>
            <a:endParaRPr lang="en-GB" altLang="en-US" sz="2800">
              <a:latin typeface="Gill Sans MT" panose="020B0502020104020203" pitchFamily="34" charset="0"/>
            </a:endParaRPr>
          </a:p>
          <a:p>
            <a:pPr marL="0" indent="0" algn="ctr" eaLnBrk="1" hangingPunct="1">
              <a:spcBef>
                <a:spcPts val="0"/>
              </a:spcBef>
              <a:buFont typeface="Arial" charset="0"/>
              <a:buNone/>
              <a:defRPr/>
            </a:pPr>
            <a:r>
              <a:rPr lang="en-GB" altLang="en-US" sz="2800" dirty="0">
                <a:latin typeface="Gill Sans MT"/>
              </a:rPr>
              <a:t>It is a very exciting year and we know that they will have fun, learn a lot and mature tremendously over the year.</a:t>
            </a:r>
          </a:p>
          <a:p>
            <a:pPr marL="0" indent="0" algn="ctr">
              <a:spcBef>
                <a:spcPts val="0"/>
              </a:spcBef>
              <a:buNone/>
              <a:defRPr/>
            </a:pPr>
            <a:endParaRPr lang="en-GB" altLang="en-US" sz="2800" dirty="0">
              <a:solidFill>
                <a:srgbClr val="292934"/>
              </a:solidFill>
              <a:latin typeface="Gill Sans MT" pitchFamily="34" charset="0"/>
            </a:endParaRPr>
          </a:p>
          <a:p>
            <a:pPr marL="0" indent="0" algn="ctr">
              <a:spcBef>
                <a:spcPts val="0"/>
              </a:spcBef>
              <a:buNone/>
              <a:defRPr/>
            </a:pPr>
            <a:r>
              <a:rPr lang="en-GB" altLang="en-US" sz="2800" dirty="0">
                <a:solidFill>
                  <a:srgbClr val="292934"/>
                </a:solidFill>
                <a:latin typeface="Gill Sans MT"/>
              </a:rPr>
              <a:t>Any questions and parent rep request?</a:t>
            </a:r>
          </a:p>
          <a:p>
            <a:pPr marL="182245" indent="-182245" eaLnBrk="1" hangingPunct="1">
              <a:buFont typeface="Arial" charset="0"/>
              <a:buChar char="•"/>
              <a:defRPr/>
            </a:pPr>
            <a:endParaRPr lang="en-GB" altLang="en-US" sz="3200">
              <a:solidFill>
                <a:srgbClr val="B50B33"/>
              </a:solidFill>
              <a:latin typeface="Gill Sans MT" pitchFamily="34" charset="0"/>
            </a:endParaRPr>
          </a:p>
          <a:p>
            <a:pPr marL="182245" indent="-182245" eaLnBrk="1" hangingPunct="1">
              <a:buFont typeface="Arial" charset="0"/>
              <a:buChar char="•"/>
              <a:defRPr/>
            </a:pPr>
            <a:endParaRPr lang="en-GB" altLang="en-US" sz="3200">
              <a:solidFill>
                <a:srgbClr val="B50B33"/>
              </a:solidFill>
              <a:latin typeface="Gill Sans MT" pitchFamily="34" charset="0"/>
            </a:endParaRPr>
          </a:p>
        </p:txBody>
      </p:sp>
      <p:pic>
        <p:nvPicPr>
          <p:cNvPr id="44035" name="Picture 2">
            <a:extLst>
              <a:ext uri="{FF2B5EF4-FFF2-40B4-BE49-F238E27FC236}">
                <a16:creationId xmlns:a16="http://schemas.microsoft.com/office/drawing/2014/main" id="{2D300664-A36F-F3A2-A508-C7A162D54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5D11-5450-E676-962C-6FAE906A6791}"/>
              </a:ext>
            </a:extLst>
          </p:cNvPr>
          <p:cNvSpPr>
            <a:spLocks noGrp="1"/>
          </p:cNvSpPr>
          <p:nvPr>
            <p:ph type="title"/>
          </p:nvPr>
        </p:nvSpPr>
        <p:spPr/>
        <p:txBody>
          <a:bodyPr>
            <a:normAutofit fontScale="90000"/>
          </a:bodyPr>
          <a:lstStyle/>
          <a:p>
            <a:pPr eaLnBrk="1" fontAlgn="auto" hangingPunct="1">
              <a:spcAft>
                <a:spcPts val="0"/>
              </a:spcAft>
              <a:defRPr/>
            </a:pPr>
            <a:r>
              <a:rPr lang="en-GB" sz="3600" b="1" dirty="0">
                <a:solidFill>
                  <a:srgbClr val="B50B33"/>
                </a:solidFill>
                <a:latin typeface="Gill Sans MT" pitchFamily="34" charset="0"/>
              </a:rPr>
              <a:t>In this meeting we hope to inform you about</a:t>
            </a:r>
            <a:r>
              <a:rPr lang="en-GB" dirty="0">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60D2B785-4F9A-0FCE-3265-2DD75E5911C8}"/>
              </a:ext>
            </a:extLst>
          </p:cNvPr>
          <p:cNvSpPr>
            <a:spLocks noGrp="1"/>
          </p:cNvSpPr>
          <p:nvPr>
            <p:ph idx="1"/>
          </p:nvPr>
        </p:nvSpPr>
        <p:spPr>
          <a:xfrm>
            <a:off x="457200" y="1600200"/>
            <a:ext cx="8229600" cy="5141913"/>
          </a:xfrm>
        </p:spPr>
        <p:txBody>
          <a:bodyPr rtlCol="0">
            <a:normAutofit fontScale="92500" lnSpcReduction="20000"/>
          </a:bodyPr>
          <a:lstStyle/>
          <a:p>
            <a:pPr marL="182880" indent="-182880" eaLnBrk="1" fontAlgn="auto" hangingPunct="1">
              <a:spcAft>
                <a:spcPts val="0"/>
              </a:spcAft>
              <a:defRPr/>
            </a:pPr>
            <a:r>
              <a:rPr lang="en-GB" sz="3200" dirty="0">
                <a:solidFill>
                  <a:srgbClr val="B50B33"/>
                </a:solidFill>
                <a:latin typeface="Gill Sans MT" pitchFamily="34" charset="0"/>
              </a:rPr>
              <a:t>Arrival and collection routine</a:t>
            </a:r>
          </a:p>
          <a:p>
            <a:pPr marL="182880" indent="-182880" eaLnBrk="1" fontAlgn="auto" hangingPunct="1">
              <a:spcAft>
                <a:spcPts val="0"/>
              </a:spcAft>
              <a:defRPr/>
            </a:pPr>
            <a:r>
              <a:rPr lang="en-GB" sz="3200" dirty="0">
                <a:solidFill>
                  <a:srgbClr val="B50B33"/>
                </a:solidFill>
                <a:latin typeface="Gill Sans MT"/>
              </a:rPr>
              <a:t>Our Curriculum</a:t>
            </a:r>
          </a:p>
          <a:p>
            <a:pPr marL="182880" indent="-182880">
              <a:spcAft>
                <a:spcPts val="0"/>
              </a:spcAft>
              <a:defRPr/>
            </a:pPr>
            <a:r>
              <a:rPr lang="en-GB" sz="3200" dirty="0">
                <a:solidFill>
                  <a:srgbClr val="B50B33"/>
                </a:solidFill>
                <a:latin typeface="Gill Sans MT"/>
              </a:rPr>
              <a:t>The weekly timetable (sets)</a:t>
            </a:r>
            <a:endParaRPr lang="en-GB" dirty="0">
              <a:cs typeface="Arial"/>
            </a:endParaRPr>
          </a:p>
          <a:p>
            <a:pPr marL="182880" indent="-182880" eaLnBrk="1" fontAlgn="auto" hangingPunct="1">
              <a:spcAft>
                <a:spcPts val="0"/>
              </a:spcAft>
              <a:defRPr/>
            </a:pPr>
            <a:r>
              <a:rPr lang="en-GB" sz="3200" dirty="0">
                <a:solidFill>
                  <a:srgbClr val="B50B33"/>
                </a:solidFill>
                <a:latin typeface="Gill Sans MT"/>
              </a:rPr>
              <a:t>Expectations and routine for homework and Firefly</a:t>
            </a:r>
          </a:p>
          <a:p>
            <a:pPr marL="182880" indent="-182880">
              <a:spcAft>
                <a:spcPts val="0"/>
              </a:spcAft>
              <a:defRPr/>
            </a:pPr>
            <a:r>
              <a:rPr lang="en-GB" sz="3200" dirty="0">
                <a:solidFill>
                  <a:srgbClr val="B50B33"/>
                </a:solidFill>
                <a:latin typeface="Gill Sans MT"/>
              </a:rPr>
              <a:t>Logins</a:t>
            </a:r>
          </a:p>
          <a:p>
            <a:pPr marL="182880" indent="-182880" eaLnBrk="1" fontAlgn="auto" hangingPunct="1">
              <a:spcAft>
                <a:spcPts val="0"/>
              </a:spcAft>
              <a:defRPr/>
            </a:pPr>
            <a:r>
              <a:rPr lang="en-GB" sz="3200" dirty="0">
                <a:solidFill>
                  <a:srgbClr val="B50B33"/>
                </a:solidFill>
                <a:latin typeface="Gill Sans MT" pitchFamily="34" charset="0"/>
              </a:rPr>
              <a:t>Uniform and equipment needed</a:t>
            </a:r>
          </a:p>
          <a:p>
            <a:pPr marL="182880" indent="-182880" eaLnBrk="1" fontAlgn="auto" hangingPunct="1">
              <a:spcAft>
                <a:spcPts val="0"/>
              </a:spcAft>
              <a:defRPr/>
            </a:pPr>
            <a:r>
              <a:rPr lang="en-GB" sz="3200" dirty="0">
                <a:solidFill>
                  <a:srgbClr val="B50B33"/>
                </a:solidFill>
                <a:latin typeface="Gill Sans MT"/>
              </a:rPr>
              <a:t>Communication with parents</a:t>
            </a:r>
          </a:p>
          <a:p>
            <a:pPr marL="182880" indent="-182880">
              <a:spcAft>
                <a:spcPts val="0"/>
              </a:spcAft>
              <a:defRPr/>
            </a:pPr>
            <a:r>
              <a:rPr lang="en-GB" sz="3200" dirty="0">
                <a:solidFill>
                  <a:srgbClr val="B50B33"/>
                </a:solidFill>
                <a:latin typeface="Gill Sans MT"/>
              </a:rPr>
              <a:t>Safeguarding</a:t>
            </a:r>
          </a:p>
          <a:p>
            <a:pPr marL="182880" indent="-182880">
              <a:spcAft>
                <a:spcPts val="0"/>
              </a:spcAft>
              <a:defRPr/>
            </a:pPr>
            <a:r>
              <a:rPr lang="en-GB" sz="3200" dirty="0">
                <a:solidFill>
                  <a:srgbClr val="B50B33"/>
                </a:solidFill>
                <a:latin typeface="Gill Sans MT"/>
              </a:rPr>
              <a:t>E-Safety</a:t>
            </a:r>
            <a:endParaRPr lang="en-GB" sz="3200" dirty="0">
              <a:solidFill>
                <a:srgbClr val="B50B33"/>
              </a:solidFill>
              <a:latin typeface="Gill Sans MT" pitchFamily="34" charset="0"/>
            </a:endParaRPr>
          </a:p>
          <a:p>
            <a:pPr marL="182880" indent="-182880">
              <a:spcAft>
                <a:spcPts val="0"/>
              </a:spcAft>
              <a:defRPr/>
            </a:pPr>
            <a:r>
              <a:rPr lang="en-GB" sz="3200" dirty="0">
                <a:solidFill>
                  <a:srgbClr val="B50B33"/>
                </a:solidFill>
                <a:latin typeface="Gill Sans MT"/>
              </a:rPr>
              <a:t>Questions</a:t>
            </a:r>
          </a:p>
        </p:txBody>
      </p:sp>
      <p:pic>
        <p:nvPicPr>
          <p:cNvPr id="14340" name="Picture 2">
            <a:extLst>
              <a:ext uri="{FF2B5EF4-FFF2-40B4-BE49-F238E27FC236}">
                <a16:creationId xmlns:a16="http://schemas.microsoft.com/office/drawing/2014/main" id="{7C866771-3214-E61A-F39E-BB94BF24B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5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77C5-A145-6155-FFA9-CD245CE97D1F}"/>
              </a:ext>
            </a:extLst>
          </p:cNvPr>
          <p:cNvSpPr>
            <a:spLocks noGrp="1"/>
          </p:cNvSpPr>
          <p:nvPr>
            <p:ph type="title"/>
          </p:nvPr>
        </p:nvSpPr>
        <p:spPr>
          <a:xfrm>
            <a:off x="457200" y="2246790"/>
            <a:ext cx="8229600" cy="990600"/>
          </a:xfrm>
        </p:spPr>
        <p:txBody>
          <a:bodyPr>
            <a:normAutofit fontScale="90000"/>
          </a:bodyPr>
          <a:lstStyle/>
          <a:p>
            <a:r>
              <a:rPr lang="en-GB" dirty="0"/>
              <a:t>Mrs Roe: </a:t>
            </a:r>
            <a:br>
              <a:rPr lang="en-GB" dirty="0"/>
            </a:br>
            <a:r>
              <a:rPr lang="en-GB" dirty="0">
                <a:hlinkClick r:id="rId2"/>
              </a:rPr>
              <a:t>roeh@lingfieldcollege.co.uk</a:t>
            </a:r>
            <a:br>
              <a:rPr lang="en-GB" dirty="0"/>
            </a:br>
            <a:br>
              <a:rPr lang="en-GB" dirty="0"/>
            </a:br>
            <a:r>
              <a:rPr lang="en-GB" dirty="0"/>
              <a:t>Mrs Pearce: </a:t>
            </a:r>
            <a:r>
              <a:rPr lang="en-GB" dirty="0">
                <a:hlinkClick r:id="rId3"/>
              </a:rPr>
              <a:t>pearcep@lingfieldcollege.co.uk</a:t>
            </a:r>
            <a:br>
              <a:rPr lang="en-GB" dirty="0"/>
            </a:br>
            <a:br>
              <a:rPr lang="en-GB" dirty="0"/>
            </a:br>
            <a:r>
              <a:rPr lang="en-GB" dirty="0"/>
              <a:t>Mrs Cooper: </a:t>
            </a:r>
            <a:r>
              <a:rPr lang="en-GB" dirty="0">
                <a:hlinkClick r:id="rId4"/>
              </a:rPr>
              <a:t>cooperly@lingfieldcollege.co.uk</a:t>
            </a:r>
            <a:r>
              <a:rPr lang="en-GB" dirty="0"/>
              <a:t> </a:t>
            </a:r>
          </a:p>
        </p:txBody>
      </p:sp>
    </p:spTree>
    <p:extLst>
      <p:ext uri="{BB962C8B-B14F-4D97-AF65-F5344CB8AC3E}">
        <p14:creationId xmlns:p14="http://schemas.microsoft.com/office/powerpoint/2010/main" val="28296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AE4D-EDC8-AA38-3DF5-796DA2CA392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7939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E423-8926-4A5F-9B81-D11165E41DEF}"/>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Arrival and Collection</a:t>
            </a:r>
          </a:p>
        </p:txBody>
      </p:sp>
      <p:sp>
        <p:nvSpPr>
          <p:cNvPr id="17411" name="Content Placeholder 2">
            <a:extLst>
              <a:ext uri="{FF2B5EF4-FFF2-40B4-BE49-F238E27FC236}">
                <a16:creationId xmlns:a16="http://schemas.microsoft.com/office/drawing/2014/main" id="{48082999-E275-3D48-6D9A-007722B56D62}"/>
              </a:ext>
            </a:extLst>
          </p:cNvPr>
          <p:cNvSpPr>
            <a:spLocks noGrp="1"/>
          </p:cNvSpPr>
          <p:nvPr>
            <p:ph idx="1"/>
          </p:nvPr>
        </p:nvSpPr>
        <p:spPr/>
        <p:txBody>
          <a:bodyPr/>
          <a:lstStyle/>
          <a:p>
            <a:pPr marL="182245" indent="-182245" eaLnBrk="1" hangingPunct="1"/>
            <a:r>
              <a:rPr lang="en-GB" altLang="en-US" sz="2800" dirty="0">
                <a:latin typeface="Gill Sans MT"/>
              </a:rPr>
              <a:t>Children are able to go straight into class from 8.30am.  We would like them to be in class by 8.45am for the day to officially start. </a:t>
            </a:r>
            <a:endParaRPr lang="en-US"/>
          </a:p>
          <a:p>
            <a:pPr marL="182245" indent="-182245" eaLnBrk="1" hangingPunct="1"/>
            <a:r>
              <a:rPr lang="en-GB" altLang="en-US" sz="2800" dirty="0">
                <a:latin typeface="Gill Sans MT"/>
              </a:rPr>
              <a:t>Early Morning Work set to help start the day positively and help children settle. </a:t>
            </a:r>
            <a:endParaRPr lang="en-GB" altLang="en-US" sz="2800" dirty="0">
              <a:latin typeface="Gill Sans MT" panose="020B0502020104020203" pitchFamily="34" charset="0"/>
            </a:endParaRPr>
          </a:p>
          <a:p>
            <a:pPr marL="182245" indent="-182245" eaLnBrk="1" hangingPunct="1"/>
            <a:r>
              <a:rPr lang="en-GB" altLang="en-US" sz="2800" dirty="0">
                <a:latin typeface="Gill Sans MT"/>
              </a:rPr>
              <a:t>Please sign in at office if late.</a:t>
            </a:r>
          </a:p>
          <a:p>
            <a:pPr marL="182245" indent="-182245" eaLnBrk="1" hangingPunct="1"/>
            <a:r>
              <a:rPr lang="en-GB" altLang="en-US" sz="2800" dirty="0">
                <a:latin typeface="Gill Sans MT"/>
              </a:rPr>
              <a:t>Children collected from the bottom of the staircase (outside by the jockey’s car park) at 3.45pm.</a:t>
            </a:r>
          </a:p>
          <a:p>
            <a:pPr marL="182245" indent="-182245" eaLnBrk="1" hangingPunct="1"/>
            <a:r>
              <a:rPr lang="en-GB" altLang="en-US" sz="2800" dirty="0">
                <a:latin typeface="Gill Sans MT"/>
              </a:rPr>
              <a:t>If late your child will be in the office.</a:t>
            </a:r>
          </a:p>
        </p:txBody>
      </p:sp>
      <p:pic>
        <p:nvPicPr>
          <p:cNvPr id="17412" name="Picture 2">
            <a:extLst>
              <a:ext uri="{FF2B5EF4-FFF2-40B4-BE49-F238E27FC236}">
                <a16:creationId xmlns:a16="http://schemas.microsoft.com/office/drawing/2014/main" id="{C9A0E60C-D7CB-B39E-F483-0E7ED0CAA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88" y="5732463"/>
            <a:ext cx="922337" cy="1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BBCD-8326-4DF6-AD10-F91FC6950135}"/>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Our Year 6 Curriculum</a:t>
            </a:r>
          </a:p>
        </p:txBody>
      </p:sp>
      <p:sp>
        <p:nvSpPr>
          <p:cNvPr id="9219" name="Content Placeholder 2">
            <a:extLst>
              <a:ext uri="{FF2B5EF4-FFF2-40B4-BE49-F238E27FC236}">
                <a16:creationId xmlns:a16="http://schemas.microsoft.com/office/drawing/2014/main" id="{B1E6988E-5606-43F9-8163-030EEC9A6CF6}"/>
              </a:ext>
            </a:extLst>
          </p:cNvPr>
          <p:cNvSpPr>
            <a:spLocks noGrp="1"/>
          </p:cNvSpPr>
          <p:nvPr>
            <p:ph idx="1"/>
          </p:nvPr>
        </p:nvSpPr>
        <p:spPr>
          <a:xfrm>
            <a:off x="179388" y="1325563"/>
            <a:ext cx="8791575" cy="4933950"/>
          </a:xfrm>
        </p:spPr>
        <p:txBody>
          <a:bodyPr/>
          <a:lstStyle/>
          <a:p>
            <a:pPr marL="0" indent="0">
              <a:buNone/>
              <a:defRPr/>
            </a:pPr>
            <a:r>
              <a:rPr lang="en-GB" altLang="en-US" sz="2000" dirty="0">
                <a:latin typeface="GillSans"/>
              </a:rPr>
              <a:t>We have an exciting and engaging curriculum in Year 6: </a:t>
            </a:r>
            <a:endParaRPr lang="en-GB" altLang="en-US" sz="2000">
              <a:latin typeface="GillSans" panose="020B0602020204020204" pitchFamily="34" charset="0"/>
            </a:endParaRPr>
          </a:p>
          <a:p>
            <a:pPr marL="0" indent="0" eaLnBrk="1" fontAlgn="auto" hangingPunct="1">
              <a:spcAft>
                <a:spcPts val="0"/>
              </a:spcAft>
              <a:buFont typeface="Arial" panose="020B0604020202020204" pitchFamily="34" charset="0"/>
              <a:buNone/>
              <a:defRPr/>
            </a:pPr>
            <a:endParaRPr lang="en-GB" sz="2000">
              <a:latin typeface="GillSans" panose="020B0602020204020204" pitchFamily="34" charset="0"/>
            </a:endParaRPr>
          </a:p>
          <a:p>
            <a:pPr marL="0" indent="0" eaLnBrk="1" fontAlgn="auto" hangingPunct="1">
              <a:spcAft>
                <a:spcPts val="0"/>
              </a:spcAft>
              <a:buNone/>
              <a:defRPr/>
            </a:pPr>
            <a:r>
              <a:rPr lang="en-GB" sz="2000" dirty="0">
                <a:latin typeface="GillSans"/>
              </a:rPr>
              <a:t>Autumn Term: </a:t>
            </a:r>
            <a:r>
              <a:rPr lang="en-GB" sz="2000" b="1" dirty="0">
                <a:latin typeface="GillSans"/>
              </a:rPr>
              <a:t>The Mayans, Our World in the Future and</a:t>
            </a:r>
          </a:p>
          <a:p>
            <a:pPr marL="0" indent="0">
              <a:spcAft>
                <a:spcPts val="0"/>
              </a:spcAft>
              <a:buNone/>
              <a:defRPr/>
            </a:pPr>
            <a:r>
              <a:rPr lang="en-GB" sz="2000" b="1" dirty="0">
                <a:latin typeface="GillSans"/>
              </a:rPr>
              <a:t>Impact of War </a:t>
            </a:r>
          </a:p>
          <a:p>
            <a:pPr marL="0" indent="0" eaLnBrk="1" fontAlgn="auto" hangingPunct="1">
              <a:spcAft>
                <a:spcPts val="0"/>
              </a:spcAft>
              <a:buNone/>
              <a:defRPr/>
            </a:pPr>
            <a:r>
              <a:rPr lang="en-GB" sz="2000" dirty="0">
                <a:latin typeface="GillSans"/>
              </a:rPr>
              <a:t>Spring Term:  </a:t>
            </a:r>
            <a:r>
              <a:rPr lang="en-GB" sz="2000" b="1" dirty="0">
                <a:latin typeface="GillSans"/>
              </a:rPr>
              <a:t>UK and map Skills, Protecting the Environment, and Bowles residential</a:t>
            </a:r>
            <a:endParaRPr lang="en-GB" sz="2000" dirty="0">
              <a:latin typeface="GillSans"/>
            </a:endParaRPr>
          </a:p>
          <a:p>
            <a:pPr marL="0" indent="0" eaLnBrk="1" fontAlgn="auto" hangingPunct="1">
              <a:spcAft>
                <a:spcPts val="0"/>
              </a:spcAft>
              <a:buNone/>
              <a:defRPr/>
            </a:pPr>
            <a:r>
              <a:rPr lang="en-GB" sz="2000" dirty="0">
                <a:latin typeface="GillSans"/>
              </a:rPr>
              <a:t>Summer: </a:t>
            </a:r>
            <a:r>
              <a:rPr lang="en-GB" sz="2000" b="1" dirty="0">
                <a:latin typeface="GillSans"/>
              </a:rPr>
              <a:t> Production,</a:t>
            </a:r>
            <a:r>
              <a:rPr lang="en-GB" sz="2000" dirty="0">
                <a:latin typeface="GillSans"/>
              </a:rPr>
              <a:t> </a:t>
            </a:r>
            <a:r>
              <a:rPr lang="en-GB" sz="2000" b="1" dirty="0">
                <a:latin typeface="GillSans"/>
              </a:rPr>
              <a:t>Enterprise and transition activities</a:t>
            </a:r>
          </a:p>
          <a:p>
            <a:pPr marL="0" indent="0">
              <a:spcAft>
                <a:spcPts val="0"/>
              </a:spcAft>
              <a:buNone/>
              <a:defRPr/>
            </a:pPr>
            <a:r>
              <a:rPr lang="en-GB" altLang="en-US" sz="2000" b="1" u="sng" dirty="0">
                <a:solidFill>
                  <a:srgbClr val="FF0000"/>
                </a:solidFill>
                <a:latin typeface="GillSans"/>
              </a:rPr>
              <a:t>Open Morning - 24rd November and   8th March – Year 6 pupils are expected to attend.</a:t>
            </a:r>
          </a:p>
          <a:p>
            <a:pPr marL="0" indent="0">
              <a:spcAft>
                <a:spcPts val="0"/>
              </a:spcAft>
              <a:buNone/>
              <a:defRPr/>
            </a:pPr>
            <a:r>
              <a:rPr lang="en-GB" altLang="en-US" sz="2000" dirty="0">
                <a:latin typeface="GillSans"/>
              </a:rPr>
              <a:t>Trips and enhancements: Bluebell Railway and East Grinstead museum, Downe House, Personal Safety workshop, Tandridge Junior Citizen and STEM.</a:t>
            </a:r>
          </a:p>
          <a:p>
            <a:pPr marL="182245" indent="-182245">
              <a:defRPr/>
            </a:pPr>
            <a:endParaRPr lang="en-GB" altLang="en-US" sz="1200">
              <a:latin typeface="Gill Sans MT" panose="020B0502020104020203" pitchFamily="34" charset="0"/>
            </a:endParaRPr>
          </a:p>
          <a:p>
            <a:pPr marL="0" indent="0" eaLnBrk="1" fontAlgn="auto" hangingPunct="1">
              <a:spcAft>
                <a:spcPts val="0"/>
              </a:spcAft>
              <a:buFont typeface="Arial" panose="020B0604020202020204" pitchFamily="34" charset="0"/>
              <a:buNone/>
              <a:defRPr/>
            </a:pPr>
            <a:endParaRPr lang="en-GB" sz="1200">
              <a:latin typeface="Gill Sans MT" pitchFamily="34" charset="0"/>
            </a:endParaRPr>
          </a:p>
          <a:p>
            <a:pPr marL="182245" indent="-182245">
              <a:defRPr/>
            </a:pPr>
            <a:endParaRPr lang="en-GB" altLang="en-US" sz="1600">
              <a:solidFill>
                <a:srgbClr val="B50B33"/>
              </a:solidFill>
              <a:latin typeface="Gill Sans MT" panose="020B0502020104020203" pitchFamily="34" charset="0"/>
            </a:endParaRPr>
          </a:p>
          <a:p>
            <a:pPr lvl="1" indent="-182245">
              <a:defRPr/>
            </a:pPr>
            <a:endParaRPr lang="en-GB" altLang="en-US" sz="1200">
              <a:solidFill>
                <a:srgbClr val="00B050"/>
              </a:solidFill>
              <a:cs typeface="Arial"/>
            </a:endParaRPr>
          </a:p>
        </p:txBody>
      </p:sp>
      <p:pic>
        <p:nvPicPr>
          <p:cNvPr id="19460" name="Picture 2">
            <a:extLst>
              <a:ext uri="{FF2B5EF4-FFF2-40B4-BE49-F238E27FC236}">
                <a16:creationId xmlns:a16="http://schemas.microsoft.com/office/drawing/2014/main" id="{1B21C7E1-826A-A373-7C0C-01C660A2B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88" y="5732463"/>
            <a:ext cx="922337" cy="1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2">
            <a:extLst>
              <a:ext uri="{FF2B5EF4-FFF2-40B4-BE49-F238E27FC236}">
                <a16:creationId xmlns:a16="http://schemas.microsoft.com/office/drawing/2014/main" id="{844CA011-9A8F-2B9C-9055-C30AF7180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3" y="404813"/>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a:extLst>
              <a:ext uri="{FF2B5EF4-FFF2-40B4-BE49-F238E27FC236}">
                <a16:creationId xmlns:a16="http://schemas.microsoft.com/office/drawing/2014/main" id="{F29C10E0-1A61-4D2D-DCAA-2CDD30EF0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343525"/>
            <a:ext cx="19129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a:extLst>
              <a:ext uri="{FF2B5EF4-FFF2-40B4-BE49-F238E27FC236}">
                <a16:creationId xmlns:a16="http://schemas.microsoft.com/office/drawing/2014/main" id="{F299E224-E899-6552-22F9-0516800199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5334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a:extLst>
              <a:ext uri="{FF2B5EF4-FFF2-40B4-BE49-F238E27FC236}">
                <a16:creationId xmlns:a16="http://schemas.microsoft.com/office/drawing/2014/main" id="{9695BC0A-3385-62FF-E977-0D68466D5F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950" y="5334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a:extLst>
              <a:ext uri="{FF2B5EF4-FFF2-40B4-BE49-F238E27FC236}">
                <a16:creationId xmlns:a16="http://schemas.microsoft.com/office/drawing/2014/main" id="{FCEE191C-4E92-0031-70FD-3188E978B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363" y="5345113"/>
            <a:ext cx="1905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a:extLst>
              <a:ext uri="{FF2B5EF4-FFF2-40B4-BE49-F238E27FC236}">
                <a16:creationId xmlns:a16="http://schemas.microsoft.com/office/drawing/2014/main" id="{002C20B7-3B88-9762-8B8A-6D7E185F5D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431800"/>
            <a:ext cx="942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
            <a:extLst>
              <a:ext uri="{FF2B5EF4-FFF2-40B4-BE49-F238E27FC236}">
                <a16:creationId xmlns:a16="http://schemas.microsoft.com/office/drawing/2014/main" id="{11F22770-BDFE-2E05-1587-787721534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800" y="395288"/>
            <a:ext cx="72231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1FE9-653D-4F8A-8046-E0CE78BC176F}"/>
              </a:ext>
            </a:extLst>
          </p:cNvPr>
          <p:cNvSpPr>
            <a:spLocks noGrp="1"/>
          </p:cNvSpPr>
          <p:nvPr>
            <p:ph type="title"/>
          </p:nvPr>
        </p:nvSpPr>
        <p:spPr>
          <a:xfrm>
            <a:off x="398463" y="415925"/>
            <a:ext cx="8229600" cy="990600"/>
          </a:xfrm>
        </p:spPr>
        <p:txBody>
          <a:bodyPr/>
          <a:lstStyle/>
          <a:p>
            <a:pPr eaLnBrk="1" fontAlgn="auto" hangingPunct="1">
              <a:spcAft>
                <a:spcPts val="0"/>
              </a:spcAft>
              <a:defRPr/>
            </a:pPr>
            <a:r>
              <a:rPr lang="en-GB" sz="3600" b="1">
                <a:solidFill>
                  <a:srgbClr val="B50B33"/>
                </a:solidFill>
                <a:latin typeface="Gill Sans MT" pitchFamily="34" charset="0"/>
              </a:rPr>
              <a:t>Example Timetable:</a:t>
            </a:r>
            <a:endParaRPr lang="en-GB">
              <a:solidFill>
                <a:schemeClr val="tx2">
                  <a:lumMod val="75000"/>
                </a:schemeClr>
              </a:solidFill>
              <a:latin typeface="Gill Sans MT" pitchFamily="34" charset="0"/>
            </a:endParaRPr>
          </a:p>
        </p:txBody>
      </p:sp>
      <p:pic>
        <p:nvPicPr>
          <p:cNvPr id="23555" name="Picture 2">
            <a:extLst>
              <a:ext uri="{FF2B5EF4-FFF2-40B4-BE49-F238E27FC236}">
                <a16:creationId xmlns:a16="http://schemas.microsoft.com/office/drawing/2014/main" id="{DE7793A6-CC10-095B-0B9A-F9A5A6B0D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433388"/>
            <a:ext cx="790575" cy="9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2776"/>
            <a:ext cx="696385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6065-2FD7-98C5-F1D4-1F6F536765A4}"/>
              </a:ext>
            </a:extLst>
          </p:cNvPr>
          <p:cNvSpPr>
            <a:spLocks noGrp="1"/>
          </p:cNvSpPr>
          <p:nvPr>
            <p:ph type="title"/>
          </p:nvPr>
        </p:nvSpPr>
        <p:spPr>
          <a:xfrm>
            <a:off x="457200" y="258763"/>
            <a:ext cx="8229600" cy="990600"/>
          </a:xfrm>
        </p:spPr>
        <p:txBody>
          <a:bodyPr/>
          <a:lstStyle/>
          <a:p>
            <a:pPr algn="ctr">
              <a:defRPr/>
            </a:pPr>
            <a:r>
              <a:rPr lang="en-GB" b="1">
                <a:solidFill>
                  <a:srgbClr val="B50B33"/>
                </a:solidFill>
                <a:latin typeface="Gill Sans MT" pitchFamily="34" charset="0"/>
              </a:rPr>
              <a:t>Homework</a:t>
            </a:r>
            <a:endParaRPr lang="en-GB"/>
          </a:p>
        </p:txBody>
      </p:sp>
      <p:pic>
        <p:nvPicPr>
          <p:cNvPr id="20483" name="Picture 2">
            <a:extLst>
              <a:ext uri="{FF2B5EF4-FFF2-40B4-BE49-F238E27FC236}">
                <a16:creationId xmlns:a16="http://schemas.microsoft.com/office/drawing/2014/main" id="{E4FD7960-CBCF-9C0B-88F0-1EA2C4634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549275"/>
            <a:ext cx="1079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1" name="Content Placeholder 2">
            <a:extLst>
              <a:ext uri="{FF2B5EF4-FFF2-40B4-BE49-F238E27FC236}">
                <a16:creationId xmlns:a16="http://schemas.microsoft.com/office/drawing/2014/main" id="{6EC81BAB-8480-6981-6C3B-42963442DF10}"/>
              </a:ext>
            </a:extLst>
          </p:cNvPr>
          <p:cNvSpPr txBox="1">
            <a:spLocks/>
          </p:cNvSpPr>
          <p:nvPr/>
        </p:nvSpPr>
        <p:spPr bwMode="auto">
          <a:xfrm>
            <a:off x="457200" y="5013325"/>
            <a:ext cx="8229600" cy="1584325"/>
          </a:xfrm>
          <a:prstGeom prst="rect">
            <a:avLst/>
          </a:prstGeom>
          <a:noFill/>
          <a:ln>
            <a:noFill/>
          </a:ln>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indent="0" eaLnBrk="1" hangingPunct="1">
              <a:buFont typeface="Arial" panose="020B0604020202020204" pitchFamily="34" charset="0"/>
              <a:buNone/>
              <a:defRPr/>
            </a:pPr>
            <a:endParaRPr lang="en-GB" altLang="en-US" sz="2300">
              <a:solidFill>
                <a:srgbClr val="B50B33"/>
              </a:solidFill>
              <a:latin typeface="Gill Sans MT" panose="020B0502020104020203" pitchFamily="34" charset="0"/>
            </a:endParaRPr>
          </a:p>
          <a:p>
            <a:pPr eaLnBrk="1" hangingPunct="1">
              <a:defRPr/>
            </a:pPr>
            <a:endParaRPr lang="en-GB" altLang="en-US" sz="2300">
              <a:solidFill>
                <a:srgbClr val="B50B33"/>
              </a:solidFill>
              <a:latin typeface="Gill Sans MT" panose="020B0502020104020203" pitchFamily="34" charset="0"/>
            </a:endParaRPr>
          </a:p>
        </p:txBody>
      </p:sp>
      <p:sp>
        <p:nvSpPr>
          <p:cNvPr id="20485" name="Content Placeholder 2">
            <a:extLst>
              <a:ext uri="{FF2B5EF4-FFF2-40B4-BE49-F238E27FC236}">
                <a16:creationId xmlns:a16="http://schemas.microsoft.com/office/drawing/2014/main" id="{2FC4D9F2-E1E4-3F7A-4EB5-1DFF54891372}"/>
              </a:ext>
            </a:extLst>
          </p:cNvPr>
          <p:cNvSpPr txBox="1">
            <a:spLocks/>
          </p:cNvSpPr>
          <p:nvPr/>
        </p:nvSpPr>
        <p:spPr bwMode="auto">
          <a:xfrm>
            <a:off x="-36512" y="1090612"/>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182245" indent="-182245" eaLnBrk="1" hangingPunct="1">
              <a:spcBef>
                <a:spcPct val="0"/>
              </a:spcBef>
              <a:buClrTx/>
              <a:buSzTx/>
              <a:buNone/>
            </a:pPr>
            <a:r>
              <a:rPr lang="en-GB" altLang="en-US" sz="1800" u="sng" dirty="0">
                <a:solidFill>
                  <a:srgbClr val="B50B33"/>
                </a:solidFill>
                <a:latin typeface="Gill Sans MT"/>
              </a:rPr>
              <a:t>Every evening </a:t>
            </a:r>
            <a:r>
              <a:rPr lang="en-GB" altLang="en-US" sz="1800" dirty="0">
                <a:solidFill>
                  <a:srgbClr val="B50B33"/>
                </a:solidFill>
                <a:latin typeface="Gill Sans MT"/>
              </a:rPr>
              <a:t>- Children are expected to practise their spellings and times tables, and to do 15 minutes of reading (which will be recorded on Boom Reader). </a:t>
            </a:r>
            <a:endParaRPr lang="en-US" dirty="0"/>
          </a:p>
          <a:p>
            <a:pPr marL="182245" indent="-182245" eaLnBrk="1" hangingPunct="1">
              <a:spcBef>
                <a:spcPct val="0"/>
              </a:spcBef>
              <a:buClrTx/>
              <a:buSzTx/>
              <a:buNone/>
            </a:pPr>
            <a:r>
              <a:rPr lang="en-GB" altLang="en-US" sz="1800" dirty="0">
                <a:solidFill>
                  <a:srgbClr val="B50B33"/>
                </a:solidFill>
                <a:latin typeface="Gill Sans MT"/>
              </a:rPr>
              <a:t>   Plus the following homework tasks (up to 40 mins):</a:t>
            </a:r>
          </a:p>
          <a:p>
            <a:pPr marL="182245" indent="-182245" eaLnBrk="1" hangingPunct="1">
              <a:spcBef>
                <a:spcPct val="0"/>
              </a:spcBef>
              <a:buClrTx/>
              <a:buSzTx/>
              <a:buFontTx/>
              <a:buNone/>
            </a:pPr>
            <a:endParaRPr lang="en-GB" altLang="en-US" sz="2000">
              <a:solidFill>
                <a:srgbClr val="B50B33"/>
              </a:solidFill>
              <a:latin typeface="Gill Sans MT" panose="020B0502020104020203" pitchFamily="34" charset="0"/>
            </a:endParaRPr>
          </a:p>
          <a:p>
            <a:pPr marL="182245" indent="-182245" eaLnBrk="1" hangingPunct="1"/>
            <a:endParaRPr lang="en-GB" altLang="en-US" sz="2300">
              <a:solidFill>
                <a:srgbClr val="B50B33"/>
              </a:solidFill>
              <a:latin typeface="Gill Sans MT" panose="020B0502020104020203" pitchFamily="34" charset="0"/>
            </a:endParaRPr>
          </a:p>
        </p:txBody>
      </p:sp>
      <p:graphicFrame>
        <p:nvGraphicFramePr>
          <p:cNvPr id="12" name="Content Placeholder 4">
            <a:extLst>
              <a:ext uri="{FF2B5EF4-FFF2-40B4-BE49-F238E27FC236}">
                <a16:creationId xmlns:a16="http://schemas.microsoft.com/office/drawing/2014/main" id="{C5A38F0F-8C07-9D47-2334-24C0C0E069CA}"/>
              </a:ext>
            </a:extLst>
          </p:cNvPr>
          <p:cNvGraphicFramePr>
            <a:graphicFrameLocks noGrp="1"/>
          </p:cNvGraphicFramePr>
          <p:nvPr>
            <p:ph idx="1"/>
            <p:extLst>
              <p:ext uri="{D42A27DB-BD31-4B8C-83A1-F6EECF244321}">
                <p14:modId xmlns:p14="http://schemas.microsoft.com/office/powerpoint/2010/main" val="444567628"/>
              </p:ext>
            </p:extLst>
          </p:nvPr>
        </p:nvGraphicFramePr>
        <p:xfrm>
          <a:off x="179512" y="2030299"/>
          <a:ext cx="8646417" cy="3896171"/>
        </p:xfrm>
        <a:graphic>
          <a:graphicData uri="http://schemas.openxmlformats.org/drawingml/2006/table">
            <a:tbl>
              <a:tblPr firstRow="1" bandRow="1">
                <a:tableStyleId>{5C22544A-7EE6-4342-B048-85BDC9FD1C3A}</a:tableStyleId>
              </a:tblPr>
              <a:tblGrid>
                <a:gridCol w="3793622">
                  <a:extLst>
                    <a:ext uri="{9D8B030D-6E8A-4147-A177-3AD203B41FA5}">
                      <a16:colId xmlns:a16="http://schemas.microsoft.com/office/drawing/2014/main" val="20000"/>
                    </a:ext>
                  </a:extLst>
                </a:gridCol>
                <a:gridCol w="2345307">
                  <a:extLst>
                    <a:ext uri="{9D8B030D-6E8A-4147-A177-3AD203B41FA5}">
                      <a16:colId xmlns:a16="http://schemas.microsoft.com/office/drawing/2014/main" val="20001"/>
                    </a:ext>
                  </a:extLst>
                </a:gridCol>
                <a:gridCol w="2507488">
                  <a:extLst>
                    <a:ext uri="{9D8B030D-6E8A-4147-A177-3AD203B41FA5}">
                      <a16:colId xmlns:a16="http://schemas.microsoft.com/office/drawing/2014/main" val="20002"/>
                    </a:ext>
                  </a:extLst>
                </a:gridCol>
              </a:tblGrid>
              <a:tr h="250673">
                <a:tc>
                  <a:txBody>
                    <a:bodyPr/>
                    <a:lstStyle/>
                    <a:p>
                      <a:endParaRPr lang="en-GB" sz="1800" dirty="0">
                        <a:solidFill>
                          <a:srgbClr val="C00000"/>
                        </a:solidFill>
                        <a:latin typeface="Gill Sans MT" panose="020B0502020104020203" pitchFamily="34" charset="0"/>
                      </a:endParaRPr>
                    </a:p>
                  </a:txBody>
                  <a:tcPr marT="45746" marB="45746"/>
                </a:tc>
                <a:tc>
                  <a:txBody>
                    <a:bodyPr/>
                    <a:lstStyle/>
                    <a:p>
                      <a:r>
                        <a:rPr lang="en-GB" sz="1800" dirty="0">
                          <a:solidFill>
                            <a:srgbClr val="C00000"/>
                          </a:solidFill>
                          <a:latin typeface="Gill Sans MT" panose="020B0502020104020203" pitchFamily="34" charset="0"/>
                        </a:rPr>
                        <a:t>Given Out</a:t>
                      </a:r>
                    </a:p>
                  </a:txBody>
                  <a:tcPr marT="45746" marB="45746"/>
                </a:tc>
                <a:tc>
                  <a:txBody>
                    <a:bodyPr/>
                    <a:lstStyle/>
                    <a:p>
                      <a:r>
                        <a:rPr lang="en-GB" sz="1800" dirty="0">
                          <a:solidFill>
                            <a:srgbClr val="C00000"/>
                          </a:solidFill>
                          <a:latin typeface="Gill Sans MT" panose="020B0502020104020203" pitchFamily="34" charset="0"/>
                        </a:rPr>
                        <a:t>Handed In</a:t>
                      </a:r>
                    </a:p>
                  </a:txBody>
                  <a:tcPr marT="45746" marB="45746"/>
                </a:tc>
                <a:extLst>
                  <a:ext uri="{0D108BD9-81ED-4DB2-BD59-A6C34878D82A}">
                    <a16:rowId xmlns:a16="http://schemas.microsoft.com/office/drawing/2014/main" val="10000"/>
                  </a:ext>
                </a:extLst>
              </a:tr>
              <a:tr h="689289">
                <a:tc>
                  <a:txBody>
                    <a:bodyPr/>
                    <a:lstStyle/>
                    <a:p>
                      <a:r>
                        <a:rPr lang="en-GB" sz="1400" b="1" dirty="0">
                          <a:solidFill>
                            <a:srgbClr val="C00000"/>
                          </a:solidFill>
                          <a:latin typeface="Gill Sans MT"/>
                        </a:rPr>
                        <a:t>English</a:t>
                      </a:r>
                    </a:p>
                    <a:p>
                      <a:r>
                        <a:rPr lang="en-GB" sz="1400" dirty="0">
                          <a:solidFill>
                            <a:srgbClr val="C00000"/>
                          </a:solidFill>
                          <a:latin typeface="Gill Sans MT" panose="020B0502020104020203" pitchFamily="34" charset="0"/>
                        </a:rPr>
                        <a:t> - Reading Comprehension or </a:t>
                      </a:r>
                      <a:r>
                        <a:rPr lang="en-GB" sz="1400" dirty="0" err="1">
                          <a:solidFill>
                            <a:srgbClr val="C00000"/>
                          </a:solidFill>
                          <a:latin typeface="Gill Sans MT" panose="020B0502020104020203" pitchFamily="34" charset="0"/>
                        </a:rPr>
                        <a:t>SPaG</a:t>
                      </a:r>
                      <a:endParaRPr lang="en-GB" sz="1400" dirty="0">
                        <a:solidFill>
                          <a:srgbClr val="C00000"/>
                        </a:solidFill>
                        <a:latin typeface="Gill Sans MT" panose="020B0502020104020203" pitchFamily="34" charset="0"/>
                      </a:endParaRPr>
                    </a:p>
                  </a:txBody>
                  <a:tcPr marT="45746" marB="45746"/>
                </a:tc>
                <a:tc>
                  <a:txBody>
                    <a:bodyPr/>
                    <a:lstStyle/>
                    <a:p>
                      <a:pPr marL="0" algn="l" defTabSz="914400" rtl="0" eaLnBrk="1" latinLnBrk="0" hangingPunct="1"/>
                      <a:r>
                        <a:rPr lang="en-GB" sz="1400" kern="1200" dirty="0">
                          <a:solidFill>
                            <a:srgbClr val="C00000"/>
                          </a:solidFill>
                          <a:latin typeface="Gill Sans MT"/>
                          <a:ea typeface="+mn-ea"/>
                          <a:cs typeface="+mn-cs"/>
                        </a:rPr>
                        <a:t>Friday</a:t>
                      </a:r>
                      <a:endParaRPr lang="en-GB" sz="1400" kern="1200" dirty="0">
                        <a:solidFill>
                          <a:srgbClr val="C00000"/>
                        </a:solidFill>
                        <a:latin typeface="Gill Sans MT" panose="020B0502020104020203" pitchFamily="34" charset="0"/>
                        <a:ea typeface="+mn-ea"/>
                        <a:cs typeface="+mn-cs"/>
                      </a:endParaRPr>
                    </a:p>
                  </a:txBody>
                  <a:tcPr marT="45746" marB="45746"/>
                </a:tc>
                <a:tc>
                  <a:txBody>
                    <a:bodyPr/>
                    <a:lstStyle/>
                    <a:p>
                      <a:r>
                        <a:rPr lang="en-GB" sz="1400" dirty="0">
                          <a:solidFill>
                            <a:srgbClr val="C00000"/>
                          </a:solidFill>
                          <a:latin typeface="Gill Sans MT"/>
                        </a:rPr>
                        <a:t>Wednesday</a:t>
                      </a:r>
                    </a:p>
                  </a:txBody>
                  <a:tcPr marT="45746" marB="45746"/>
                </a:tc>
                <a:extLst>
                  <a:ext uri="{0D108BD9-81ED-4DB2-BD59-A6C34878D82A}">
                    <a16:rowId xmlns:a16="http://schemas.microsoft.com/office/drawing/2014/main" val="10001"/>
                  </a:ext>
                </a:extLst>
              </a:tr>
              <a:tr h="271560">
                <a:tc>
                  <a:txBody>
                    <a:bodyPr/>
                    <a:lstStyle/>
                    <a:p>
                      <a:r>
                        <a:rPr lang="en-GB" sz="1400" dirty="0">
                          <a:solidFill>
                            <a:srgbClr val="C00000"/>
                          </a:solidFill>
                          <a:latin typeface="Gill Sans MT" panose="020B0502020104020203" pitchFamily="34" charset="0"/>
                        </a:rPr>
                        <a:t>Spellings to learn</a:t>
                      </a:r>
                    </a:p>
                  </a:txBody>
                  <a:tcPr marT="45746" marB="45746"/>
                </a:tc>
                <a:tc>
                  <a:txBody>
                    <a:bodyPr/>
                    <a:lstStyle/>
                    <a:p>
                      <a:pPr marL="0" algn="l" defTabSz="914400" rtl="0" eaLnBrk="1" latinLnBrk="0" hangingPunct="1"/>
                      <a:r>
                        <a:rPr lang="en-GB" sz="1400" kern="1200" dirty="0">
                          <a:solidFill>
                            <a:srgbClr val="C00000"/>
                          </a:solidFill>
                          <a:latin typeface="Gill Sans MT"/>
                          <a:ea typeface="+mn-ea"/>
                          <a:cs typeface="+mn-cs"/>
                        </a:rPr>
                        <a:t>Wednesday</a:t>
                      </a:r>
                    </a:p>
                  </a:txBody>
                  <a:tcPr marT="45746" marB="45746"/>
                </a:tc>
                <a:tc>
                  <a:txBody>
                    <a:bodyPr/>
                    <a:lstStyle/>
                    <a:p>
                      <a:r>
                        <a:rPr lang="en-GB" sz="1400" dirty="0">
                          <a:solidFill>
                            <a:srgbClr val="C00000"/>
                          </a:solidFill>
                          <a:latin typeface="Gill Sans MT"/>
                        </a:rPr>
                        <a:t>Test following</a:t>
                      </a:r>
                      <a:r>
                        <a:rPr lang="en-GB" sz="1400" baseline="0" dirty="0">
                          <a:solidFill>
                            <a:srgbClr val="C00000"/>
                          </a:solidFill>
                          <a:latin typeface="Gill Sans MT"/>
                        </a:rPr>
                        <a:t> Wednesday</a:t>
                      </a:r>
                      <a:endParaRPr lang="en-GB" sz="1400" dirty="0">
                        <a:solidFill>
                          <a:srgbClr val="C00000"/>
                        </a:solidFill>
                        <a:latin typeface="Gill Sans MT"/>
                      </a:endParaRPr>
                    </a:p>
                  </a:txBody>
                  <a:tcPr marT="45746" marB="45746"/>
                </a:tc>
                <a:extLst>
                  <a:ext uri="{0D108BD9-81ED-4DB2-BD59-A6C34878D82A}">
                    <a16:rowId xmlns:a16="http://schemas.microsoft.com/office/drawing/2014/main" val="10002"/>
                  </a:ext>
                </a:extLst>
              </a:tr>
              <a:tr h="898154">
                <a:tc>
                  <a:txBody>
                    <a:bodyPr/>
                    <a:lstStyle/>
                    <a:p>
                      <a:r>
                        <a:rPr lang="en-GB" sz="1400" b="1" dirty="0">
                          <a:solidFill>
                            <a:srgbClr val="C00000"/>
                          </a:solidFill>
                          <a:latin typeface="Gill Sans MT"/>
                        </a:rPr>
                        <a:t>Maths </a:t>
                      </a:r>
                      <a:r>
                        <a:rPr lang="en-GB" sz="1400" b="1" dirty="0" err="1">
                          <a:solidFill>
                            <a:srgbClr val="C00000"/>
                          </a:solidFill>
                          <a:latin typeface="Gill Sans MT"/>
                        </a:rPr>
                        <a:t>eg</a:t>
                      </a:r>
                    </a:p>
                    <a:p>
                      <a:r>
                        <a:rPr lang="en-GB" sz="1400" dirty="0">
                          <a:solidFill>
                            <a:srgbClr val="C00000"/>
                          </a:solidFill>
                          <a:latin typeface="Gill Sans MT" panose="020B0502020104020203" pitchFamily="34" charset="0"/>
                        </a:rPr>
                        <a:t> - Video</a:t>
                      </a:r>
                    </a:p>
                    <a:p>
                      <a:r>
                        <a:rPr lang="en-GB" sz="1400" dirty="0">
                          <a:solidFill>
                            <a:srgbClr val="C00000"/>
                          </a:solidFill>
                          <a:latin typeface="Gill Sans MT" panose="020B0502020104020203" pitchFamily="34" charset="0"/>
                        </a:rPr>
                        <a:t> - Worksheet</a:t>
                      </a:r>
                    </a:p>
                    <a:p>
                      <a:r>
                        <a:rPr lang="en-GB" sz="1400" dirty="0">
                          <a:solidFill>
                            <a:srgbClr val="C00000"/>
                          </a:solidFill>
                          <a:latin typeface="Gill Sans MT" panose="020B0502020104020203" pitchFamily="34" charset="0"/>
                        </a:rPr>
                        <a:t> - Mathletics</a:t>
                      </a:r>
                    </a:p>
                  </a:txBody>
                  <a:tcPr marT="45746" marB="45746"/>
                </a:tc>
                <a:tc>
                  <a:txBody>
                    <a:bodyPr/>
                    <a:lstStyle/>
                    <a:p>
                      <a:pPr marL="0" algn="l" defTabSz="914400" rtl="0" eaLnBrk="1" latinLnBrk="0" hangingPunct="1"/>
                      <a:r>
                        <a:rPr lang="en-GB" sz="1400" kern="1200" dirty="0">
                          <a:solidFill>
                            <a:srgbClr val="C00000"/>
                          </a:solidFill>
                          <a:latin typeface="Gill Sans MT"/>
                          <a:ea typeface="+mn-ea"/>
                          <a:cs typeface="+mn-cs"/>
                        </a:rPr>
                        <a:t>Friday</a:t>
                      </a:r>
                      <a:endParaRPr lang="en-GB" sz="1400" kern="1200" dirty="0">
                        <a:solidFill>
                          <a:srgbClr val="C00000"/>
                        </a:solidFill>
                        <a:latin typeface="Gill Sans MT" panose="020B0502020104020203" pitchFamily="34" charset="0"/>
                        <a:ea typeface="+mn-ea"/>
                        <a:cs typeface="+mn-cs"/>
                      </a:endParaRPr>
                    </a:p>
                  </a:txBody>
                  <a:tcPr marT="45746" marB="45746"/>
                </a:tc>
                <a:tc>
                  <a:txBody>
                    <a:bodyPr/>
                    <a:lstStyle/>
                    <a:p>
                      <a:r>
                        <a:rPr lang="en-GB" sz="1400" dirty="0">
                          <a:solidFill>
                            <a:srgbClr val="C00000"/>
                          </a:solidFill>
                          <a:latin typeface="Gill Sans MT"/>
                        </a:rPr>
                        <a:t>Wednesday</a:t>
                      </a:r>
                      <a:endParaRPr lang="en-GB" sz="1400" dirty="0">
                        <a:solidFill>
                          <a:srgbClr val="C00000"/>
                        </a:solidFill>
                        <a:latin typeface="Gill Sans MT" panose="020B0502020104020203" pitchFamily="34" charset="0"/>
                      </a:endParaRPr>
                    </a:p>
                  </a:txBody>
                  <a:tcPr marT="45746" marB="45746"/>
                </a:tc>
                <a:extLst>
                  <a:ext uri="{0D108BD9-81ED-4DB2-BD59-A6C34878D82A}">
                    <a16:rowId xmlns:a16="http://schemas.microsoft.com/office/drawing/2014/main" val="10003"/>
                  </a:ext>
                </a:extLst>
              </a:tr>
              <a:tr h="244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C00000"/>
                          </a:solidFill>
                          <a:latin typeface="Gill Sans MT" panose="020B0502020104020203" pitchFamily="34" charset="0"/>
                        </a:rPr>
                        <a:t>Maths Times tables test and </a:t>
                      </a:r>
                      <a:r>
                        <a:rPr lang="en-GB" sz="1400" dirty="0" err="1">
                          <a:solidFill>
                            <a:srgbClr val="C00000"/>
                          </a:solidFill>
                          <a:latin typeface="Gill Sans MT" panose="020B0502020104020203" pitchFamily="34" charset="0"/>
                        </a:rPr>
                        <a:t>TTRockstars</a:t>
                      </a:r>
                      <a:endParaRPr lang="en-GB" sz="1400" dirty="0">
                        <a:solidFill>
                          <a:srgbClr val="C00000"/>
                        </a:solidFill>
                        <a:latin typeface="Gill Sans MT" panose="020B0502020104020203" pitchFamily="34" charset="0"/>
                      </a:endParaRPr>
                    </a:p>
                  </a:txBody>
                  <a:tcPr marT="45746" marB="45746"/>
                </a:tc>
                <a:tc>
                  <a:txBody>
                    <a:bodyPr/>
                    <a:lstStyle/>
                    <a:p>
                      <a:pPr marL="0" algn="l" defTabSz="914400" rtl="0" eaLnBrk="1" latinLnBrk="0" hangingPunct="1"/>
                      <a:r>
                        <a:rPr lang="en-GB" sz="1400" kern="1200" dirty="0">
                          <a:solidFill>
                            <a:srgbClr val="C00000"/>
                          </a:solidFill>
                          <a:latin typeface="Gill Sans MT" panose="020B0502020104020203" pitchFamily="34" charset="0"/>
                          <a:ea typeface="+mn-ea"/>
                          <a:cs typeface="+mn-cs"/>
                        </a:rPr>
                        <a:t>Tested and checked on Friday</a:t>
                      </a:r>
                    </a:p>
                  </a:txBody>
                  <a:tcPr marT="45746" marB="45746"/>
                </a:tc>
                <a:tc>
                  <a:txBody>
                    <a:bodyPr/>
                    <a:lstStyle/>
                    <a:p>
                      <a:endParaRPr lang="en-GB" sz="1400" dirty="0">
                        <a:solidFill>
                          <a:srgbClr val="C00000"/>
                        </a:solidFill>
                        <a:latin typeface="Gill Sans MT" panose="020B0502020104020203" pitchFamily="34" charset="0"/>
                      </a:endParaRPr>
                    </a:p>
                  </a:txBody>
                  <a:tcPr marT="45746" marB="45746"/>
                </a:tc>
                <a:extLst>
                  <a:ext uri="{0D108BD9-81ED-4DB2-BD59-A6C34878D82A}">
                    <a16:rowId xmlns:a16="http://schemas.microsoft.com/office/drawing/2014/main" val="3188994105"/>
                  </a:ext>
                </a:extLst>
              </a:tr>
              <a:tr h="271560">
                <a:tc>
                  <a:txBody>
                    <a:bodyPr/>
                    <a:lstStyle/>
                    <a:p>
                      <a:r>
                        <a:rPr lang="en-GB" sz="1400" dirty="0">
                          <a:solidFill>
                            <a:srgbClr val="C00000"/>
                          </a:solidFill>
                          <a:latin typeface="Gill Sans MT" panose="020B0502020104020203" pitchFamily="34" charset="0"/>
                        </a:rPr>
                        <a:t>MFL </a:t>
                      </a:r>
                    </a:p>
                  </a:txBody>
                  <a:tcPr marT="45746" marB="45746"/>
                </a:tc>
                <a:tc>
                  <a:txBody>
                    <a:bodyPr/>
                    <a:lstStyle/>
                    <a:p>
                      <a:r>
                        <a:rPr lang="en-GB" sz="1400" dirty="0">
                          <a:solidFill>
                            <a:srgbClr val="C00000"/>
                          </a:solidFill>
                          <a:latin typeface="Gill Sans MT" panose="020B0502020104020203" pitchFamily="34" charset="0"/>
                        </a:rPr>
                        <a:t>Tuesday</a:t>
                      </a:r>
                    </a:p>
                  </a:txBody>
                  <a:tcPr marT="45746" marB="45746"/>
                </a:tc>
                <a:tc>
                  <a:txBody>
                    <a:bodyPr/>
                    <a:lstStyle/>
                    <a:p>
                      <a:r>
                        <a:rPr lang="en-GB" sz="1400" dirty="0">
                          <a:solidFill>
                            <a:srgbClr val="C00000"/>
                          </a:solidFill>
                          <a:latin typeface="Gill Sans MT"/>
                        </a:rPr>
                        <a:t>Tuesday</a:t>
                      </a:r>
                      <a:endParaRPr lang="en-GB" sz="1400" dirty="0">
                        <a:solidFill>
                          <a:srgbClr val="C00000"/>
                        </a:solidFill>
                        <a:latin typeface="Gill Sans MT" panose="020B0502020104020203" pitchFamily="34" charset="0"/>
                      </a:endParaRPr>
                    </a:p>
                  </a:txBody>
                  <a:tcPr marT="45746" marB="45746"/>
                </a:tc>
                <a:extLst>
                  <a:ext uri="{0D108BD9-81ED-4DB2-BD59-A6C34878D82A}">
                    <a16:rowId xmlns:a16="http://schemas.microsoft.com/office/drawing/2014/main" val="10004"/>
                  </a:ext>
                </a:extLst>
              </a:tr>
              <a:tr h="490791">
                <a:tc>
                  <a:txBody>
                    <a:bodyPr/>
                    <a:lstStyle/>
                    <a:p>
                      <a:r>
                        <a:rPr lang="en-GB" sz="1400" dirty="0">
                          <a:solidFill>
                            <a:srgbClr val="C00000"/>
                          </a:solidFill>
                          <a:latin typeface="Gill Sans MT" panose="020B0502020104020203" pitchFamily="34" charset="0"/>
                        </a:rPr>
                        <a:t>Occasional Science</a:t>
                      </a:r>
                      <a:r>
                        <a:rPr lang="en-GB" sz="1400" baseline="0" dirty="0">
                          <a:solidFill>
                            <a:srgbClr val="C00000"/>
                          </a:solidFill>
                          <a:latin typeface="Gill Sans MT" panose="020B0502020104020203" pitchFamily="34" charset="0"/>
                        </a:rPr>
                        <a:t> or Humanities </a:t>
                      </a:r>
                      <a:endParaRPr lang="en-GB" sz="1400" dirty="0">
                        <a:solidFill>
                          <a:srgbClr val="C00000"/>
                        </a:solidFill>
                        <a:latin typeface="Gill Sans MT" panose="020B0502020104020203" pitchFamily="34" charset="0"/>
                      </a:endParaRPr>
                    </a:p>
                  </a:txBody>
                  <a:tcPr marT="45746" marB="45746"/>
                </a:tc>
                <a:tc>
                  <a:txBody>
                    <a:bodyPr/>
                    <a:lstStyle/>
                    <a:p>
                      <a:r>
                        <a:rPr lang="en-GB" sz="1400" dirty="0">
                          <a:solidFill>
                            <a:srgbClr val="C00000"/>
                          </a:solidFill>
                          <a:latin typeface="Gill Sans MT" panose="020B0502020104020203" pitchFamily="34" charset="0"/>
                        </a:rPr>
                        <a:t>Day</a:t>
                      </a:r>
                      <a:r>
                        <a:rPr lang="en-GB" sz="1400" baseline="0" dirty="0">
                          <a:solidFill>
                            <a:srgbClr val="C00000"/>
                          </a:solidFill>
                          <a:latin typeface="Gill Sans MT" panose="020B0502020104020203" pitchFamily="34" charset="0"/>
                        </a:rPr>
                        <a:t> of lesson</a:t>
                      </a:r>
                      <a:endParaRPr lang="en-GB" sz="1400" dirty="0">
                        <a:solidFill>
                          <a:srgbClr val="C00000"/>
                        </a:solidFill>
                        <a:latin typeface="Gill Sans MT" panose="020B0502020104020203" pitchFamily="34" charset="0"/>
                      </a:endParaRPr>
                    </a:p>
                  </a:txBody>
                  <a:tcPr marT="45746" marB="45746"/>
                </a:tc>
                <a:tc>
                  <a:txBody>
                    <a:bodyPr/>
                    <a:lstStyle/>
                    <a:p>
                      <a:r>
                        <a:rPr lang="en-GB" sz="1400" dirty="0">
                          <a:solidFill>
                            <a:srgbClr val="C00000"/>
                          </a:solidFill>
                          <a:latin typeface="Gill Sans MT" panose="020B0502020104020203" pitchFamily="34" charset="0"/>
                        </a:rPr>
                        <a:t>One week later.</a:t>
                      </a:r>
                    </a:p>
                  </a:txBody>
                  <a:tcPr marT="45746" marB="45746"/>
                </a:tc>
                <a:extLst>
                  <a:ext uri="{0D108BD9-81ED-4DB2-BD59-A6C34878D82A}">
                    <a16:rowId xmlns:a16="http://schemas.microsoft.com/office/drawing/2014/main" val="10005"/>
                  </a:ext>
                </a:extLst>
              </a:tr>
              <a:tr h="490791">
                <a:tc>
                  <a:txBody>
                    <a:bodyPr/>
                    <a:lstStyle/>
                    <a:p>
                      <a:r>
                        <a:rPr lang="en-GB" sz="1400" dirty="0">
                          <a:solidFill>
                            <a:srgbClr val="C00000"/>
                          </a:solidFill>
                          <a:latin typeface="Gill Sans MT" panose="020B0502020104020203" pitchFamily="34" charset="0"/>
                        </a:rPr>
                        <a:t>One Word Homework</a:t>
                      </a:r>
                    </a:p>
                  </a:txBody>
                  <a:tcPr marT="45746" marB="45746"/>
                </a:tc>
                <a:tc>
                  <a:txBody>
                    <a:bodyPr/>
                    <a:lstStyle/>
                    <a:p>
                      <a:r>
                        <a:rPr lang="en-GB" sz="1400" dirty="0">
                          <a:solidFill>
                            <a:srgbClr val="C00000"/>
                          </a:solidFill>
                          <a:latin typeface="Gill Sans MT"/>
                        </a:rPr>
                        <a:t>Once a term</a:t>
                      </a:r>
                    </a:p>
                  </a:txBody>
                  <a:tcPr marT="45746" marB="45746"/>
                </a:tc>
                <a:tc>
                  <a:txBody>
                    <a:bodyPr/>
                    <a:lstStyle/>
                    <a:p>
                      <a:r>
                        <a:rPr lang="en-GB" sz="1400" dirty="0">
                          <a:solidFill>
                            <a:srgbClr val="C00000"/>
                          </a:solidFill>
                          <a:latin typeface="Gill Sans MT"/>
                        </a:rPr>
                        <a:t>As directed</a:t>
                      </a:r>
                    </a:p>
                  </a:txBody>
                  <a:tcPr marT="45746" marB="45746"/>
                </a:tc>
                <a:extLst>
                  <a:ext uri="{0D108BD9-81ED-4DB2-BD59-A6C34878D82A}">
                    <a16:rowId xmlns:a16="http://schemas.microsoft.com/office/drawing/2014/main" val="3921234868"/>
                  </a:ext>
                </a:extLst>
              </a:tr>
            </a:tbl>
          </a:graphicData>
        </a:graphic>
      </p:graphicFrame>
      <p:sp>
        <p:nvSpPr>
          <p:cNvPr id="20516" name="TextBox 12">
            <a:extLst>
              <a:ext uri="{FF2B5EF4-FFF2-40B4-BE49-F238E27FC236}">
                <a16:creationId xmlns:a16="http://schemas.microsoft.com/office/drawing/2014/main" id="{3EBE06CE-D7F8-1180-C270-EB524C00E7BF}"/>
              </a:ext>
            </a:extLst>
          </p:cNvPr>
          <p:cNvSpPr txBox="1">
            <a:spLocks noChangeArrowheads="1"/>
          </p:cNvSpPr>
          <p:nvPr/>
        </p:nvSpPr>
        <p:spPr bwMode="auto">
          <a:xfrm>
            <a:off x="250825" y="6093296"/>
            <a:ext cx="87455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err="1">
                <a:solidFill>
                  <a:srgbClr val="B50B33"/>
                </a:solidFill>
                <a:latin typeface="Gill Sans MT" panose="020B0502020104020203" pitchFamily="34" charset="0"/>
              </a:rPr>
              <a:t>Maths</a:t>
            </a:r>
            <a:r>
              <a:rPr lang="en-US" altLang="en-US">
                <a:solidFill>
                  <a:srgbClr val="B50B33"/>
                </a:solidFill>
                <a:latin typeface="Gill Sans MT" panose="020B0502020104020203" pitchFamily="34" charset="0"/>
              </a:rPr>
              <a:t> and English</a:t>
            </a:r>
            <a:r>
              <a:rPr lang="en-GB" altLang="en-US">
                <a:solidFill>
                  <a:srgbClr val="B50B33"/>
                </a:solidFill>
                <a:latin typeface="Gill Sans MT" panose="020B0502020104020203" pitchFamily="34" charset="0"/>
              </a:rPr>
              <a:t> homework books should be covered.</a:t>
            </a:r>
          </a:p>
          <a:p>
            <a:r>
              <a:rPr lang="en-GB" altLang="en-US">
                <a:solidFill>
                  <a:srgbClr val="B50B33"/>
                </a:solidFill>
                <a:latin typeface="Gill Sans MT" panose="020B0502020104020203" pitchFamily="34" charset="0"/>
              </a:rPr>
              <a:t>Homework in Year 6 will be assigned on Firefly.  Homework diaries will no longer be used. </a:t>
            </a:r>
          </a:p>
          <a:p>
            <a:r>
              <a:rPr lang="en-GB" altLang="en-US" sz="2000">
                <a:solidFill>
                  <a:srgbClr val="B50B33"/>
                </a:solidFill>
                <a:latin typeface="Gill Sans MT" panose="020B0502020104020203" pitchFamily="34" charset="0"/>
              </a:rPr>
              <a:t> </a:t>
            </a:r>
            <a:endParaRPr lang="en-US" altLang="en-US" sz="2000">
              <a:solidFill>
                <a:srgbClr val="B50B33"/>
              </a:solidFill>
              <a:latin typeface="Gill Sans MT" panose="020B05020201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BBCE-3D0D-4364-ADBD-982FA5628B83}"/>
              </a:ext>
            </a:extLst>
          </p:cNvPr>
          <p:cNvSpPr>
            <a:spLocks noGrp="1"/>
          </p:cNvSpPr>
          <p:nvPr>
            <p:ph type="title"/>
          </p:nvPr>
        </p:nvSpPr>
        <p:spPr>
          <a:xfrm>
            <a:off x="457200" y="258763"/>
            <a:ext cx="8229600" cy="990600"/>
          </a:xfrm>
        </p:spPr>
        <p:txBody>
          <a:bodyPr/>
          <a:lstStyle/>
          <a:p>
            <a:pPr algn="ctr">
              <a:defRPr/>
            </a:pPr>
            <a:r>
              <a:rPr lang="en-GB" b="1">
                <a:solidFill>
                  <a:srgbClr val="B50B33"/>
                </a:solidFill>
                <a:latin typeface="Gill Sans MT" pitchFamily="34" charset="0"/>
              </a:rPr>
              <a:t>Homework</a:t>
            </a:r>
            <a:endParaRPr lang="en-GB"/>
          </a:p>
        </p:txBody>
      </p:sp>
      <p:pic>
        <p:nvPicPr>
          <p:cNvPr id="25603" name="Picture 2">
            <a:extLst>
              <a:ext uri="{FF2B5EF4-FFF2-40B4-BE49-F238E27FC236}">
                <a16:creationId xmlns:a16="http://schemas.microsoft.com/office/drawing/2014/main" id="{D7AF020B-1873-A796-0F01-70A8177B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549275"/>
            <a:ext cx="1079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1" name="Content Placeholder 2">
            <a:extLst>
              <a:ext uri="{FF2B5EF4-FFF2-40B4-BE49-F238E27FC236}">
                <a16:creationId xmlns:a16="http://schemas.microsoft.com/office/drawing/2014/main" id="{DDA3A5EE-D384-4F98-8383-6F8829FBB845}"/>
              </a:ext>
            </a:extLst>
          </p:cNvPr>
          <p:cNvSpPr txBox="1">
            <a:spLocks/>
          </p:cNvSpPr>
          <p:nvPr/>
        </p:nvSpPr>
        <p:spPr bwMode="auto">
          <a:xfrm>
            <a:off x="457200" y="5013325"/>
            <a:ext cx="8229600" cy="1584325"/>
          </a:xfrm>
          <a:prstGeom prst="rect">
            <a:avLst/>
          </a:prstGeom>
          <a:noFill/>
          <a:ln>
            <a:noFill/>
          </a:ln>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indent="0" eaLnBrk="1" hangingPunct="1">
              <a:buFont typeface="Arial" panose="020B0604020202020204" pitchFamily="34" charset="0"/>
              <a:buNone/>
              <a:defRPr/>
            </a:pPr>
            <a:endParaRPr lang="en-GB" altLang="en-US" sz="2300">
              <a:solidFill>
                <a:srgbClr val="B50B33"/>
              </a:solidFill>
              <a:latin typeface="Gill Sans MT" panose="020B0502020104020203" pitchFamily="34" charset="0"/>
            </a:endParaRPr>
          </a:p>
          <a:p>
            <a:pPr eaLnBrk="1" hangingPunct="1">
              <a:defRPr/>
            </a:pPr>
            <a:endParaRPr lang="en-GB" altLang="en-US" sz="2300">
              <a:solidFill>
                <a:srgbClr val="B50B33"/>
              </a:solidFill>
              <a:latin typeface="Gill Sans MT" panose="020B0502020104020203" pitchFamily="34" charset="0"/>
            </a:endParaRPr>
          </a:p>
        </p:txBody>
      </p:sp>
      <p:sp>
        <p:nvSpPr>
          <p:cNvPr id="25605" name="Content Placeholder 2">
            <a:extLst>
              <a:ext uri="{FF2B5EF4-FFF2-40B4-BE49-F238E27FC236}">
                <a16:creationId xmlns:a16="http://schemas.microsoft.com/office/drawing/2014/main" id="{851ABC38-0D98-0887-4F45-F89B4E3B888C}"/>
              </a:ext>
            </a:extLst>
          </p:cNvPr>
          <p:cNvSpPr txBox="1">
            <a:spLocks/>
          </p:cNvSpPr>
          <p:nvPr/>
        </p:nvSpPr>
        <p:spPr bwMode="auto">
          <a:xfrm>
            <a:off x="115888" y="955675"/>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000" u="sng">
                <a:solidFill>
                  <a:srgbClr val="B50B33"/>
                </a:solidFill>
                <a:latin typeface="Gill Sans MT" panose="020B0502020104020203" pitchFamily="34" charset="0"/>
              </a:rPr>
              <a:t>Every evening </a:t>
            </a:r>
            <a:r>
              <a:rPr lang="en-GB" altLang="en-US" sz="2000">
                <a:solidFill>
                  <a:srgbClr val="B50B33"/>
                </a:solidFill>
                <a:latin typeface="Gill Sans MT" panose="020B0502020104020203" pitchFamily="34" charset="0"/>
              </a:rPr>
              <a:t>- Children are expected to practise their times tables, and to do 15 minutes of reading. </a:t>
            </a:r>
          </a:p>
          <a:p>
            <a:pPr eaLnBrk="1" hangingPunct="1">
              <a:spcBef>
                <a:spcPct val="0"/>
              </a:spcBef>
              <a:buClrTx/>
              <a:buSzTx/>
              <a:buFont typeface="Arial" panose="020B0604020202020204" pitchFamily="34" charset="0"/>
              <a:buNone/>
            </a:pPr>
            <a:r>
              <a:rPr lang="en-GB" altLang="en-US" sz="2000">
                <a:solidFill>
                  <a:srgbClr val="B50B33"/>
                </a:solidFill>
                <a:latin typeface="Gill Sans MT" panose="020B0502020104020203" pitchFamily="34" charset="0"/>
              </a:rPr>
              <a:t>Plus the following homework tasks (up to 40 mins):</a:t>
            </a:r>
          </a:p>
          <a:p>
            <a:pPr eaLnBrk="1" hangingPunct="1">
              <a:spcBef>
                <a:spcPct val="0"/>
              </a:spcBef>
              <a:buClrTx/>
              <a:buSzTx/>
              <a:buFontTx/>
              <a:buNone/>
            </a:pPr>
            <a:endParaRPr lang="en-GB" altLang="en-US" sz="2000">
              <a:solidFill>
                <a:srgbClr val="B50B33"/>
              </a:solidFill>
              <a:latin typeface="Gill Sans MT" panose="020B0502020104020203" pitchFamily="34" charset="0"/>
            </a:endParaRPr>
          </a:p>
          <a:p>
            <a:pPr eaLnBrk="1" hangingPunct="1"/>
            <a:endParaRPr lang="en-GB" altLang="en-US" sz="2300">
              <a:solidFill>
                <a:srgbClr val="B50B33"/>
              </a:solidFill>
              <a:latin typeface="Gill Sans MT" panose="020B0502020104020203" pitchFamily="34" charset="0"/>
            </a:endParaRPr>
          </a:p>
        </p:txBody>
      </p:sp>
      <p:graphicFrame>
        <p:nvGraphicFramePr>
          <p:cNvPr id="12" name="Content Placeholder 4">
            <a:extLst>
              <a:ext uri="{FF2B5EF4-FFF2-40B4-BE49-F238E27FC236}">
                <a16:creationId xmlns:a16="http://schemas.microsoft.com/office/drawing/2014/main" id="{C4DDC539-EACE-4744-B306-A70CD8637DA1}"/>
              </a:ext>
            </a:extLst>
          </p:cNvPr>
          <p:cNvGraphicFramePr>
            <a:graphicFrameLocks noGrp="1"/>
          </p:cNvGraphicFramePr>
          <p:nvPr>
            <p:ph idx="1"/>
          </p:nvPr>
        </p:nvGraphicFramePr>
        <p:xfrm>
          <a:off x="227013" y="1943100"/>
          <a:ext cx="8229599" cy="3744912"/>
        </p:xfrm>
        <a:graphic>
          <a:graphicData uri="http://schemas.openxmlformats.org/drawingml/2006/table">
            <a:tbl>
              <a:tblPr firstRow="1" bandRow="1">
                <a:tableStyleId>{5C22544A-7EE6-4342-B048-85BDC9FD1C3A}</a:tableStyleId>
              </a:tblPr>
              <a:tblGrid>
                <a:gridCol w="3610743">
                  <a:extLst>
                    <a:ext uri="{9D8B030D-6E8A-4147-A177-3AD203B41FA5}">
                      <a16:colId xmlns:a16="http://schemas.microsoft.com/office/drawing/2014/main" val="20000"/>
                    </a:ext>
                  </a:extLst>
                </a:gridCol>
                <a:gridCol w="2232247">
                  <a:extLst>
                    <a:ext uri="{9D8B030D-6E8A-4147-A177-3AD203B41FA5}">
                      <a16:colId xmlns:a16="http://schemas.microsoft.com/office/drawing/2014/main" val="20001"/>
                    </a:ext>
                  </a:extLst>
                </a:gridCol>
                <a:gridCol w="2386609">
                  <a:extLst>
                    <a:ext uri="{9D8B030D-6E8A-4147-A177-3AD203B41FA5}">
                      <a16:colId xmlns:a16="http://schemas.microsoft.com/office/drawing/2014/main" val="20002"/>
                    </a:ext>
                  </a:extLst>
                </a:gridCol>
              </a:tblGrid>
              <a:tr h="365910">
                <a:tc>
                  <a:txBody>
                    <a:bodyPr/>
                    <a:lstStyle/>
                    <a:p>
                      <a:endParaRPr lang="en-GB" sz="1800" dirty="0">
                        <a:solidFill>
                          <a:srgbClr val="C00000"/>
                        </a:solidFill>
                        <a:latin typeface="Gill Sans MT" panose="020B0502020104020203" pitchFamily="34" charset="0"/>
                      </a:endParaRPr>
                    </a:p>
                  </a:txBody>
                  <a:tcPr marT="45750" marB="45750"/>
                </a:tc>
                <a:tc>
                  <a:txBody>
                    <a:bodyPr/>
                    <a:lstStyle/>
                    <a:p>
                      <a:r>
                        <a:rPr lang="en-GB" sz="1800" dirty="0">
                          <a:solidFill>
                            <a:srgbClr val="C00000"/>
                          </a:solidFill>
                          <a:latin typeface="Gill Sans MT" panose="020B0502020104020203" pitchFamily="34" charset="0"/>
                        </a:rPr>
                        <a:t>Given Out</a:t>
                      </a:r>
                    </a:p>
                  </a:txBody>
                  <a:tcPr marT="45750" marB="45750"/>
                </a:tc>
                <a:tc>
                  <a:txBody>
                    <a:bodyPr/>
                    <a:lstStyle/>
                    <a:p>
                      <a:r>
                        <a:rPr lang="en-GB" sz="1800" dirty="0">
                          <a:solidFill>
                            <a:srgbClr val="C00000"/>
                          </a:solidFill>
                          <a:latin typeface="Gill Sans MT" panose="020B0502020104020203" pitchFamily="34" charset="0"/>
                        </a:rPr>
                        <a:t>Handed In</a:t>
                      </a:r>
                    </a:p>
                  </a:txBody>
                  <a:tcPr marT="45750" marB="45750"/>
                </a:tc>
                <a:extLst>
                  <a:ext uri="{0D108BD9-81ED-4DB2-BD59-A6C34878D82A}">
                    <a16:rowId xmlns:a16="http://schemas.microsoft.com/office/drawing/2014/main" val="10000"/>
                  </a:ext>
                </a:extLst>
              </a:tr>
              <a:tr h="701158">
                <a:tc>
                  <a:txBody>
                    <a:bodyPr/>
                    <a:lstStyle/>
                    <a:p>
                      <a:r>
                        <a:rPr lang="en-GB" sz="2000" dirty="0">
                          <a:solidFill>
                            <a:srgbClr val="C00000"/>
                          </a:solidFill>
                          <a:latin typeface="Gill Sans MT" panose="020B0502020104020203" pitchFamily="34" charset="0"/>
                        </a:rPr>
                        <a:t>English x1 (reading comprehension or </a:t>
                      </a:r>
                      <a:r>
                        <a:rPr lang="en-GB" sz="2000" dirty="0" err="1">
                          <a:solidFill>
                            <a:srgbClr val="C00000"/>
                          </a:solidFill>
                          <a:latin typeface="Gill Sans MT" panose="020B0502020104020203" pitchFamily="34" charset="0"/>
                        </a:rPr>
                        <a:t>SPaG</a:t>
                      </a:r>
                      <a:r>
                        <a:rPr lang="en-GB" sz="2000" dirty="0">
                          <a:solidFill>
                            <a:srgbClr val="C00000"/>
                          </a:solidFill>
                          <a:latin typeface="Gill Sans MT" panose="020B0502020104020203" pitchFamily="34" charset="0"/>
                        </a:rPr>
                        <a:t>)</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Mon</a:t>
                      </a:r>
                    </a:p>
                  </a:txBody>
                  <a:tcPr marT="45750" marB="45750"/>
                </a:tc>
                <a:tc>
                  <a:txBody>
                    <a:bodyPr/>
                    <a:lstStyle/>
                    <a:p>
                      <a:r>
                        <a:rPr lang="en-GB" sz="2000" dirty="0">
                          <a:solidFill>
                            <a:srgbClr val="C00000"/>
                          </a:solidFill>
                          <a:latin typeface="Gill Sans MT" panose="020B0502020104020203" pitchFamily="34" charset="0"/>
                        </a:rPr>
                        <a:t>Thurs</a:t>
                      </a:r>
                    </a:p>
                  </a:txBody>
                  <a:tcPr marT="45750" marB="45750"/>
                </a:tc>
                <a:extLst>
                  <a:ext uri="{0D108BD9-81ED-4DB2-BD59-A6C34878D82A}">
                    <a16:rowId xmlns:a16="http://schemas.microsoft.com/office/drawing/2014/main" val="10001"/>
                  </a:ext>
                </a:extLst>
              </a:tr>
              <a:tr h="701158">
                <a:tc>
                  <a:txBody>
                    <a:bodyPr/>
                    <a:lstStyle/>
                    <a:p>
                      <a:r>
                        <a:rPr lang="en-GB" sz="2000" dirty="0">
                          <a:solidFill>
                            <a:srgbClr val="C00000"/>
                          </a:solidFill>
                          <a:latin typeface="Gill Sans MT" panose="020B0502020104020203" pitchFamily="34" charset="0"/>
                        </a:rPr>
                        <a:t>English: Spellings to learn plus related activity.</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Mon.</a:t>
                      </a:r>
                    </a:p>
                  </a:txBody>
                  <a:tcPr marT="45750" marB="45750"/>
                </a:tc>
                <a:tc>
                  <a:txBody>
                    <a:bodyPr/>
                    <a:lstStyle/>
                    <a:p>
                      <a:r>
                        <a:rPr lang="en-GB" sz="2000" dirty="0">
                          <a:solidFill>
                            <a:srgbClr val="C00000"/>
                          </a:solidFill>
                          <a:latin typeface="Gill Sans MT" panose="020B0502020104020203" pitchFamily="34" charset="0"/>
                        </a:rPr>
                        <a:t>Test following</a:t>
                      </a:r>
                      <a:r>
                        <a:rPr lang="en-GB" sz="2000" baseline="0" dirty="0">
                          <a:solidFill>
                            <a:srgbClr val="C00000"/>
                          </a:solidFill>
                          <a:latin typeface="Gill Sans MT" panose="020B0502020104020203" pitchFamily="34" charset="0"/>
                        </a:rPr>
                        <a:t> Mon.</a:t>
                      </a:r>
                      <a:endParaRPr lang="en-GB" sz="2000" dirty="0">
                        <a:solidFill>
                          <a:srgbClr val="C00000"/>
                        </a:solidFill>
                        <a:latin typeface="Gill Sans MT" panose="020B0502020104020203" pitchFamily="34" charset="0"/>
                      </a:endParaRPr>
                    </a:p>
                  </a:txBody>
                  <a:tcPr marT="45750" marB="45750"/>
                </a:tc>
                <a:extLst>
                  <a:ext uri="{0D108BD9-81ED-4DB2-BD59-A6C34878D82A}">
                    <a16:rowId xmlns:a16="http://schemas.microsoft.com/office/drawing/2014/main" val="10002"/>
                  </a:ext>
                </a:extLst>
              </a:tr>
              <a:tr h="649047">
                <a:tc>
                  <a:txBody>
                    <a:bodyPr/>
                    <a:lstStyle/>
                    <a:p>
                      <a:r>
                        <a:rPr lang="en-GB" sz="2000" dirty="0">
                          <a:solidFill>
                            <a:srgbClr val="C00000"/>
                          </a:solidFill>
                          <a:latin typeface="Gill Sans MT" panose="020B0502020104020203" pitchFamily="34" charset="0"/>
                        </a:rPr>
                        <a:t>Maths x2</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Tues</a:t>
                      </a:r>
                    </a:p>
                  </a:txBody>
                  <a:tcPr marT="45750" marB="45750"/>
                </a:tc>
                <a:tc>
                  <a:txBody>
                    <a:bodyPr/>
                    <a:lstStyle/>
                    <a:p>
                      <a:r>
                        <a:rPr lang="en-GB" sz="2000" dirty="0">
                          <a:solidFill>
                            <a:srgbClr val="C00000"/>
                          </a:solidFill>
                          <a:latin typeface="Gill Sans MT" panose="020B0502020104020203" pitchFamily="34" charset="0"/>
                        </a:rPr>
                        <a:t>Fri/Mon</a:t>
                      </a:r>
                    </a:p>
                  </a:txBody>
                  <a:tcPr marT="45750" marB="45750"/>
                </a:tc>
                <a:extLst>
                  <a:ext uri="{0D108BD9-81ED-4DB2-BD59-A6C34878D82A}">
                    <a16:rowId xmlns:a16="http://schemas.microsoft.com/office/drawing/2014/main" val="10003"/>
                  </a:ext>
                </a:extLst>
              </a:tr>
              <a:tr h="396400">
                <a:tc>
                  <a:txBody>
                    <a:bodyPr/>
                    <a:lstStyle/>
                    <a:p>
                      <a:r>
                        <a:rPr lang="en-GB" sz="2000" dirty="0">
                          <a:solidFill>
                            <a:srgbClr val="C00000"/>
                          </a:solidFill>
                          <a:latin typeface="Gill Sans MT" panose="020B0502020104020203" pitchFamily="34" charset="0"/>
                        </a:rPr>
                        <a:t>MFL </a:t>
                      </a:r>
                    </a:p>
                  </a:txBody>
                  <a:tcPr marT="45750" marB="45750"/>
                </a:tc>
                <a:tc>
                  <a:txBody>
                    <a:bodyPr/>
                    <a:lstStyle/>
                    <a:p>
                      <a:r>
                        <a:rPr lang="en-GB" sz="2000" dirty="0">
                          <a:solidFill>
                            <a:srgbClr val="C00000"/>
                          </a:solidFill>
                          <a:latin typeface="Gill Sans MT" panose="020B0502020104020203" pitchFamily="34" charset="0"/>
                        </a:rPr>
                        <a:t>Day of Lesson</a:t>
                      </a:r>
                    </a:p>
                  </a:txBody>
                  <a:tcPr marT="45750" marB="45750"/>
                </a:tc>
                <a:tc>
                  <a:txBody>
                    <a:bodyPr/>
                    <a:lstStyle/>
                    <a:p>
                      <a:r>
                        <a:rPr lang="en-US" sz="2000" dirty="0">
                          <a:solidFill>
                            <a:srgbClr val="C00000"/>
                          </a:solidFill>
                          <a:latin typeface="Gill Sans MT" panose="020B0502020104020203" pitchFamily="34" charset="0"/>
                        </a:rPr>
                        <a:t>Friday (same week)</a:t>
                      </a:r>
                      <a:endParaRPr lang="en-GB" sz="2000" dirty="0">
                        <a:solidFill>
                          <a:srgbClr val="C00000"/>
                        </a:solidFill>
                        <a:latin typeface="Gill Sans MT" panose="020B0502020104020203" pitchFamily="34" charset="0"/>
                      </a:endParaRPr>
                    </a:p>
                  </a:txBody>
                  <a:tcPr marT="45750" marB="45750"/>
                </a:tc>
                <a:extLst>
                  <a:ext uri="{0D108BD9-81ED-4DB2-BD59-A6C34878D82A}">
                    <a16:rowId xmlns:a16="http://schemas.microsoft.com/office/drawing/2014/main" val="10004"/>
                  </a:ext>
                </a:extLst>
              </a:tr>
              <a:tr h="931239">
                <a:tc>
                  <a:txBody>
                    <a:bodyPr/>
                    <a:lstStyle/>
                    <a:p>
                      <a:r>
                        <a:rPr lang="en-GB" sz="2000" dirty="0">
                          <a:solidFill>
                            <a:srgbClr val="C00000"/>
                          </a:solidFill>
                          <a:latin typeface="Gill Sans MT" panose="020B0502020104020203" pitchFamily="34" charset="0"/>
                        </a:rPr>
                        <a:t>Occasional Science</a:t>
                      </a:r>
                      <a:r>
                        <a:rPr lang="en-GB" sz="2000" baseline="0" dirty="0">
                          <a:solidFill>
                            <a:srgbClr val="C00000"/>
                          </a:solidFill>
                          <a:latin typeface="Gill Sans MT" panose="020B0502020104020203" pitchFamily="34" charset="0"/>
                        </a:rPr>
                        <a:t> or Humanities </a:t>
                      </a:r>
                      <a:endParaRPr lang="en-GB" sz="2000" dirty="0">
                        <a:solidFill>
                          <a:srgbClr val="C00000"/>
                        </a:solidFill>
                        <a:latin typeface="Gill Sans MT" panose="020B0502020104020203" pitchFamily="34" charset="0"/>
                      </a:endParaRPr>
                    </a:p>
                  </a:txBody>
                  <a:tcPr marT="45750" marB="45750"/>
                </a:tc>
                <a:tc>
                  <a:txBody>
                    <a:bodyPr/>
                    <a:lstStyle/>
                    <a:p>
                      <a:r>
                        <a:rPr lang="en-GB" sz="2000" dirty="0">
                          <a:solidFill>
                            <a:srgbClr val="C00000"/>
                          </a:solidFill>
                          <a:latin typeface="Gill Sans MT" panose="020B0502020104020203" pitchFamily="34" charset="0"/>
                        </a:rPr>
                        <a:t>Day</a:t>
                      </a:r>
                      <a:r>
                        <a:rPr lang="en-GB" sz="2000" baseline="0" dirty="0">
                          <a:solidFill>
                            <a:srgbClr val="C00000"/>
                          </a:solidFill>
                          <a:latin typeface="Gill Sans MT" panose="020B0502020104020203" pitchFamily="34" charset="0"/>
                        </a:rPr>
                        <a:t> of lesson</a:t>
                      </a:r>
                      <a:endParaRPr lang="en-GB" sz="2000" dirty="0">
                        <a:solidFill>
                          <a:srgbClr val="C00000"/>
                        </a:solidFill>
                        <a:latin typeface="Gill Sans MT" panose="020B0502020104020203" pitchFamily="34" charset="0"/>
                      </a:endParaRPr>
                    </a:p>
                  </a:txBody>
                  <a:tcPr marT="45750" marB="45750"/>
                </a:tc>
                <a:tc>
                  <a:txBody>
                    <a:bodyPr/>
                    <a:lstStyle/>
                    <a:p>
                      <a:r>
                        <a:rPr lang="en-GB" sz="2000" dirty="0">
                          <a:solidFill>
                            <a:srgbClr val="C00000"/>
                          </a:solidFill>
                          <a:latin typeface="Gill Sans MT" panose="020B0502020104020203" pitchFamily="34" charset="0"/>
                        </a:rPr>
                        <a:t>One week later.</a:t>
                      </a:r>
                    </a:p>
                  </a:txBody>
                  <a:tcPr marT="45750" marB="45750"/>
                </a:tc>
                <a:extLst>
                  <a:ext uri="{0D108BD9-81ED-4DB2-BD59-A6C34878D82A}">
                    <a16:rowId xmlns:a16="http://schemas.microsoft.com/office/drawing/2014/main" val="10005"/>
                  </a:ext>
                </a:extLst>
              </a:tr>
            </a:tbl>
          </a:graphicData>
        </a:graphic>
      </p:graphicFrame>
      <p:sp>
        <p:nvSpPr>
          <p:cNvPr id="25636" name="TextBox 12">
            <a:extLst>
              <a:ext uri="{FF2B5EF4-FFF2-40B4-BE49-F238E27FC236}">
                <a16:creationId xmlns:a16="http://schemas.microsoft.com/office/drawing/2014/main" id="{66328BB8-0495-39A6-F998-03146FDED3FB}"/>
              </a:ext>
            </a:extLst>
          </p:cNvPr>
          <p:cNvSpPr txBox="1">
            <a:spLocks noChangeArrowheads="1"/>
          </p:cNvSpPr>
          <p:nvPr/>
        </p:nvSpPr>
        <p:spPr bwMode="auto">
          <a:xfrm>
            <a:off x="269875" y="5665788"/>
            <a:ext cx="8205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B50B33"/>
                </a:solidFill>
                <a:latin typeface="Gill Sans MT" panose="020B0502020104020203" pitchFamily="34" charset="0"/>
              </a:rPr>
              <a:t>Maths and English</a:t>
            </a:r>
            <a:r>
              <a:rPr lang="en-GB" altLang="en-US" sz="2000">
                <a:solidFill>
                  <a:srgbClr val="B50B33"/>
                </a:solidFill>
                <a:latin typeface="Gill Sans MT" panose="020B0502020104020203" pitchFamily="34" charset="0"/>
              </a:rPr>
              <a:t> homework books should be covered.</a:t>
            </a:r>
          </a:p>
          <a:p>
            <a:r>
              <a:rPr lang="en-GB" altLang="en-US" sz="2000">
                <a:solidFill>
                  <a:srgbClr val="B50B33"/>
                </a:solidFill>
                <a:latin typeface="Gill Sans MT" panose="020B0502020104020203" pitchFamily="34" charset="0"/>
              </a:rPr>
              <a:t>Homework in Year 6 will be assigned on Firefly.  Homework diaries will be optional</a:t>
            </a:r>
          </a:p>
          <a:p>
            <a:r>
              <a:rPr lang="en-GB" altLang="en-US" sz="2000">
                <a:solidFill>
                  <a:srgbClr val="B50B33"/>
                </a:solidFill>
                <a:latin typeface="Gill Sans MT" panose="020B0502020104020203" pitchFamily="34" charset="0"/>
              </a:rPr>
              <a:t> </a:t>
            </a:r>
            <a:endParaRPr lang="en-US" altLang="en-US" sz="2000">
              <a:solidFill>
                <a:srgbClr val="B50B33"/>
              </a:solidFill>
              <a:latin typeface="Gill Sans MT" panose="020B0502020104020203" pitchFamily="34" charset="0"/>
            </a:endParaRPr>
          </a:p>
        </p:txBody>
      </p:sp>
      <p:pic>
        <p:nvPicPr>
          <p:cNvPr id="25637" name="Picture 38">
            <a:extLst>
              <a:ext uri="{FF2B5EF4-FFF2-40B4-BE49-F238E27FC236}">
                <a16:creationId xmlns:a16="http://schemas.microsoft.com/office/drawing/2014/main" id="{6D76592F-7526-C786-B971-A2AD91BDD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127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a:extLst>
              <a:ext uri="{FF2B5EF4-FFF2-40B4-BE49-F238E27FC236}">
                <a16:creationId xmlns:a16="http://schemas.microsoft.com/office/drawing/2014/main" id="{2205FF58-D6FE-1353-1C93-1A023FB51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1052513"/>
            <a:ext cx="1504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422D702-0192-DBD1-8282-9731A9E79D5B}"/>
              </a:ext>
            </a:extLst>
          </p:cNvPr>
          <p:cNvPicPr>
            <a:picLocks noChangeAspect="1"/>
          </p:cNvPicPr>
          <p:nvPr/>
        </p:nvPicPr>
        <p:blipFill>
          <a:blip r:embed="rId4"/>
          <a:stretch>
            <a:fillRect/>
          </a:stretch>
        </p:blipFill>
        <p:spPr>
          <a:xfrm>
            <a:off x="611560" y="1844824"/>
            <a:ext cx="7704856" cy="41764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2B1A2-3979-8EA5-309C-3686533559B9}"/>
              </a:ext>
            </a:extLst>
          </p:cNvPr>
          <p:cNvPicPr>
            <a:picLocks noChangeAspect="1"/>
          </p:cNvPicPr>
          <p:nvPr/>
        </p:nvPicPr>
        <p:blipFill>
          <a:blip r:embed="rId2"/>
          <a:stretch>
            <a:fillRect/>
          </a:stretch>
        </p:blipFill>
        <p:spPr>
          <a:xfrm>
            <a:off x="0" y="938893"/>
            <a:ext cx="9144000" cy="4980214"/>
          </a:xfrm>
          <a:prstGeom prst="rect">
            <a:avLst/>
          </a:prstGeom>
        </p:spPr>
      </p:pic>
    </p:spTree>
    <p:extLst>
      <p:ext uri="{BB962C8B-B14F-4D97-AF65-F5344CB8AC3E}">
        <p14:creationId xmlns:p14="http://schemas.microsoft.com/office/powerpoint/2010/main" val="4215366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20268cb3f425f905fa12124736956 xmlns="e385f305-30a0-4de2-bb00-0cf8b699dc98">
      <Terms xmlns="http://schemas.microsoft.com/office/infopath/2007/PartnerControls"/>
    </iac20268cb3f425f905fa12124736956>
    <CustomTags xmlns="e385f305-30a0-4de2-bb00-0cf8b699dc98" xsi:nil="true"/>
    <CurriculumSubject xmlns="e385f305-30a0-4de2-bb00-0cf8b699dc98">Junior Staff Common</CurriculumSubject>
    <lcf76f155ced4ddcb4097134ff3c332f xmlns="8d204094-9316-4d5a-8854-ac5ce042cc63">
      <Terms xmlns="http://schemas.microsoft.com/office/infopath/2007/PartnerControls"/>
    </lcf76f155ced4ddcb4097134ff3c332f>
    <KS xmlns="e385f305-30a0-4de2-bb00-0cf8b699dc98" xsi:nil="true"/>
    <b5b6fcf271a3406d84d42aaad4532977 xmlns="e385f305-30a0-4de2-bb00-0cf8b699dc98">
      <Terms xmlns="http://schemas.microsoft.com/office/infopath/2007/PartnerControls"/>
    </b5b6fcf271a3406d84d42aaad4532977>
    <d9c7554df377477182b27ddc9b64f140 xmlns="e385f305-30a0-4de2-bb00-0cf8b699dc98">
      <Terms xmlns="http://schemas.microsoft.com/office/infopath/2007/PartnerControls"/>
    </d9c7554df377477182b27ddc9b64f140>
    <Lesson xmlns="e385f305-30a0-4de2-bb00-0cf8b699dc98" xsi:nil="true"/>
    <Year xmlns="e385f305-30a0-4de2-bb00-0cf8b699dc98" xsi:nil="true"/>
    <i5a39c638eea47688b7bbd94e96b2677 xmlns="e385f305-30a0-4de2-bb00-0cf8b699dc98">
      <Terms xmlns="http://schemas.microsoft.com/office/infopath/2007/PartnerControls"/>
    </i5a39c638eea47688b7bbd94e96b2677>
    <TaxCatchAll xmlns="e385f305-30a0-4de2-bb00-0cf8b699dc98" xsi:nil="true"/>
    <ia065569f4b645fd8ac1644a385d9599 xmlns="e385f305-30a0-4de2-bb00-0cf8b699dc98">
      <Terms xmlns="http://schemas.microsoft.com/office/infopath/2007/PartnerControls"/>
    </ia065569f4b645fd8ac1644a385d9599>
    <PersonalIdentificationData xmlns="e385f305-30a0-4de2-bb00-0cf8b699dc98" xsi:nil="true"/>
    <SharedWithUsers xmlns="e385f305-30a0-4de2-bb00-0cf8b699dc98">
      <UserInfo>
        <DisplayName>Andrew Turner</DisplayName>
        <AccountId>53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C48B6109D6D44AA4F944574443B1EF" ma:contentTypeVersion="36" ma:contentTypeDescription="Create a new document." ma:contentTypeScope="" ma:versionID="0a5fb822ce640c66f3265a15a189a9e4">
  <xsd:schema xmlns:xsd="http://www.w3.org/2001/XMLSchema" xmlns:xs="http://www.w3.org/2001/XMLSchema" xmlns:p="http://schemas.microsoft.com/office/2006/metadata/properties" xmlns:ns1="http://schemas.microsoft.com/sharepoint/v3" xmlns:ns2="e385f305-30a0-4de2-bb00-0cf8b699dc98" xmlns:ns3="8d204094-9316-4d5a-8854-ac5ce042cc63" targetNamespace="http://schemas.microsoft.com/office/2006/metadata/properties" ma:root="true" ma:fieldsID="eb8dfe43f447900a3c22cb3b92ff4357" ns1:_="" ns2:_="" ns3:_="">
    <xsd:import namespace="http://schemas.microsoft.com/sharepoint/v3"/>
    <xsd:import namespace="e385f305-30a0-4de2-bb00-0cf8b699dc98"/>
    <xsd:import namespace="8d204094-9316-4d5a-8854-ac5ce042cc63"/>
    <xsd:element name="properties">
      <xsd:complexType>
        <xsd:sequence>
          <xsd:element name="documentManagement">
            <xsd:complexType>
              <xsd:all>
                <xsd:element ref="ns2:iac20268cb3f425f905fa12124736956" minOccurs="0"/>
                <xsd:element ref="ns2:TaxCatchAll" minOccurs="0"/>
                <xsd:element ref="ns2:PersonalIdentificationData" minOccurs="0"/>
                <xsd:element ref="ns2:KS" minOccurs="0"/>
                <xsd:element ref="ns2:i5a39c638eea47688b7bbd94e96b2677" minOccurs="0"/>
                <xsd:element ref="ns2:d9c7554df377477182b27ddc9b64f140" minOccurs="0"/>
                <xsd:element ref="ns2:ia065569f4b645fd8ac1644a385d9599" minOccurs="0"/>
                <xsd:element ref="ns2:b5b6fcf271a3406d84d42aaad4532977"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5f305-30a0-4de2-bb00-0cf8b699dc98" elementFormDefault="qualified">
    <xsd:import namespace="http://schemas.microsoft.com/office/2006/documentManagement/types"/>
    <xsd:import namespace="http://schemas.microsoft.com/office/infopath/2007/PartnerControls"/>
    <xsd:element name="iac20268cb3f425f905fa12124736956" ma:index="9" nillable="true" ma:taxonomy="true" ma:internalName="iac20268cb3f425f905fa12124736956" ma:taxonomyFieldName="Staff_x0020_Category" ma:displayName="Staff Category" ma:default="" ma:fieldId="{2ac20268-cb3f-425f-905f-a12124736956}" ma:sspId="703f5f86-235f-4561-9b6b-fb7fe0aac11d" ma:termSetId="0cea7e56-52ff-4df4-add7-5944171b8c5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720ed0f-a979-4573-a165-ed25b9587457}" ma:internalName="TaxCatchAll" ma:showField="CatchAllData" ma:web="e385f305-30a0-4de2-bb00-0cf8b699dc98">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i5a39c638eea47688b7bbd94e96b2677" ma:index="14" nillable="true" ma:taxonomy="true" ma:internalName="i5a39c638eea47688b7bbd94e96b2677" ma:taxonomyFieldName="Topic" ma:displayName="Topic" ma:default="" ma:fieldId="{25a39c63-8eea-4768-8b7b-bd94e96b2677}" ma:sspId="703f5f86-235f-4561-9b6b-fb7fe0aac11d" ma:termSetId="463a0750-0acd-473b-8ff9-1d5374392449" ma:anchorId="00000000-0000-0000-0000-000000000000" ma:open="false" ma:isKeyword="false">
      <xsd:complexType>
        <xsd:sequence>
          <xsd:element ref="pc:Terms" minOccurs="0" maxOccurs="1"/>
        </xsd:sequence>
      </xsd:complexType>
    </xsd:element>
    <xsd:element name="d9c7554df377477182b27ddc9b64f140" ma:index="16" nillable="true" ma:taxonomy="true" ma:internalName="d9c7554df377477182b27ddc9b64f140" ma:taxonomyFieldName="ExamBoard" ma:displayName="Exam Board" ma:default="" ma:fieldId="{d9c7554d-f377-4771-82b2-7ddc9b64f140}" ma:sspId="703f5f86-235f-4561-9b6b-fb7fe0aac11d" ma:termSetId="cc2968dd-bbfc-471d-9175-48975d4ccfb7" ma:anchorId="00000000-0000-0000-0000-000000000000" ma:open="false" ma:isKeyword="false">
      <xsd:complexType>
        <xsd:sequence>
          <xsd:element ref="pc:Terms" minOccurs="0" maxOccurs="1"/>
        </xsd:sequence>
      </xsd:complexType>
    </xsd:element>
    <xsd:element name="ia065569f4b645fd8ac1644a385d9599" ma:index="18" nillable="true" ma:taxonomy="true" ma:internalName="ia065569f4b645fd8ac1644a385d9599" ma:taxonomyFieldName="Week" ma:displayName="Week" ma:default="" ma:fieldId="{2a065569-f4b6-45fd-8ac1-644a385d9599}" ma:sspId="703f5f86-235f-4561-9b6b-fb7fe0aac11d" ma:termSetId="15feca94-7e13-4a43-b96e-87111d902b5c" ma:anchorId="00000000-0000-0000-0000-000000000000" ma:open="false" ma:isKeyword="false">
      <xsd:complexType>
        <xsd:sequence>
          <xsd:element ref="pc:Terms" minOccurs="0" maxOccurs="1"/>
        </xsd:sequence>
      </xsd:complexType>
    </xsd:element>
    <xsd:element name="b5b6fcf271a3406d84d42aaad4532977" ma:index="20" nillable="true" ma:taxonomy="true" ma:internalName="b5b6fcf271a3406d84d42aaad4532977" ma:taxonomyFieldName="Term" ma:displayName="Term" ma:default="" ma:fieldId="{b5b6fcf2-71a3-406d-84d4-2aaad4532977}" ma:sspId="703f5f86-235f-4561-9b6b-fb7fe0aac11d" ma:termSetId="56ddd6e3-646c-495b-a089-b76b70849df8"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Junior Staff Common" ma:internalName="CurriculumSubject">
      <xsd:simpleType>
        <xsd:restriction base="dms:Text"/>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4094-9316-4d5a-8854-ac5ce042cc6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703f5f86-235f-4561-9b6b-fb7fe0aac1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F0E468-FE30-4CD9-AEBC-18D5BF15531E}">
  <ds:schemaRefs>
    <ds:schemaRef ds:uri="http://www.w3.org/XML/1998/namespace"/>
    <ds:schemaRef ds:uri="e385f305-30a0-4de2-bb00-0cf8b699dc98"/>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8d204094-9316-4d5a-8854-ac5ce042cc63"/>
    <ds:schemaRef ds:uri="http://purl.org/dc/elements/1.1/"/>
  </ds:schemaRefs>
</ds:datastoreItem>
</file>

<file path=customXml/itemProps2.xml><?xml version="1.0" encoding="utf-8"?>
<ds:datastoreItem xmlns:ds="http://schemas.openxmlformats.org/officeDocument/2006/customXml" ds:itemID="{049AF193-822B-49B0-949E-0D87F1335A6C}">
  <ds:schemaRefs>
    <ds:schemaRef ds:uri="http://schemas.microsoft.com/sharepoint/v3/contenttype/forms"/>
  </ds:schemaRefs>
</ds:datastoreItem>
</file>

<file path=customXml/itemProps3.xml><?xml version="1.0" encoding="utf-8"?>
<ds:datastoreItem xmlns:ds="http://schemas.openxmlformats.org/officeDocument/2006/customXml" ds:itemID="{9D0A2EBE-DF21-4AE1-A068-686DA84044EF}"/>
</file>

<file path=docProps/app.xml><?xml version="1.0" encoding="utf-8"?>
<Properties xmlns="http://schemas.openxmlformats.org/officeDocument/2006/extended-properties" xmlns:vt="http://schemas.openxmlformats.org/officeDocument/2006/docPropsVTypes">
  <Template>Clarity</Template>
  <TotalTime>178</TotalTime>
  <Words>1617</Words>
  <Application>Microsoft Office PowerPoint</Application>
  <PresentationFormat>On-screen Show (4:3)</PresentationFormat>
  <Paragraphs>180</Paragraphs>
  <Slides>21</Slides>
  <Notes>13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Clarity</vt:lpstr>
      <vt:lpstr>Clarity</vt:lpstr>
      <vt:lpstr> Welcome to the Year 6 transition meeting.  Class Teachers: Mrs Roe, Mrs Cooper, Mrs Pearce Teaching Assistant:  Mrs Wynn </vt:lpstr>
      <vt:lpstr>In this meeting we hope to inform you about:</vt:lpstr>
      <vt:lpstr>Arrival and Collection</vt:lpstr>
      <vt:lpstr>Our Year 6 Curriculum</vt:lpstr>
      <vt:lpstr>Example Timetable:</vt:lpstr>
      <vt:lpstr>Homework</vt:lpstr>
      <vt:lpstr>Homework</vt:lpstr>
      <vt:lpstr>PowerPoint Presentation</vt:lpstr>
      <vt:lpstr>PowerPoint Presentation</vt:lpstr>
      <vt:lpstr>Logins</vt:lpstr>
      <vt:lpstr>Uniform and Equipment:</vt:lpstr>
      <vt:lpstr>Communication:</vt:lpstr>
      <vt:lpstr>PowerPoint Presentation</vt:lpstr>
      <vt:lpstr>Safeguarding</vt:lpstr>
      <vt:lpstr>Safeguarding</vt:lpstr>
      <vt:lpstr>E-safety</vt:lpstr>
      <vt:lpstr>PowerPoint Presentation</vt:lpstr>
      <vt:lpstr>PowerPoint Presentation</vt:lpstr>
      <vt:lpstr>PowerPoint Presentation</vt:lpstr>
      <vt:lpstr>Mrs Roe:  roeh@lingfieldcollege.co.uk  Mrs Pearce: pearcep@lingfieldcollege.co.uk  Mrs Cooper: cooperly@lingfieldcollege.co.uk </vt:lpstr>
      <vt:lpstr>PowerPoint Presentation</vt:lpstr>
    </vt:vector>
  </TitlesOfParts>
  <Company>Lingfield 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___ transition meeting.  Teachers: Teaching Assistants:</dc:title>
  <dc:creator>Deborah Moore</dc:creator>
  <cp:lastModifiedBy>Jacky Shackel</cp:lastModifiedBy>
  <cp:revision>166</cp:revision>
  <cp:lastPrinted>2023-07-03T17:15:36Z</cp:lastPrinted>
  <dcterms:created xsi:type="dcterms:W3CDTF">2013-05-16T18:27:23Z</dcterms:created>
  <dcterms:modified xsi:type="dcterms:W3CDTF">2024-07-01T15:42:08Z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0x010100C2C48B6109D6D44AA4F944574443B1EF</vt:lpwstr>
  </property>
  <property fmtid="{D5CDD505-2E9C-101B-9397-08002B2CF9AE}" pid="3" name="Staff Category">
    <vt:lpwstr/>
  </property>
  <property fmtid="{D5CDD505-2E9C-101B-9397-08002B2CF9AE}" pid="4" name="ExamBoard">
    <vt:lpwstr/>
  </property>
  <property fmtid="{D5CDD505-2E9C-101B-9397-08002B2CF9AE}" pid="5" name="Topic">
    <vt:lpwstr/>
  </property>
  <property fmtid="{D5CDD505-2E9C-101B-9397-08002B2CF9AE}" pid="6" name="MediaServiceImageTags">
    <vt:lpwstr/>
  </property>
  <property fmtid="{D5CDD505-2E9C-101B-9397-08002B2CF9AE}" pid="7" name="Term">
    <vt:lpwstr/>
  </property>
  <property fmtid="{D5CDD505-2E9C-101B-9397-08002B2CF9AE}" pid="8" name="Week">
    <vt:lpwstr/>
  </property>
</Properties>
</file>