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6" r:id="rId4"/>
    <p:sldMasterId id="2147485828" r:id="rId5"/>
  </p:sldMasterIdLst>
  <p:notesMasterIdLst>
    <p:notesMasterId r:id="rId24"/>
  </p:notesMasterIdLst>
  <p:sldIdLst>
    <p:sldId id="257" r:id="rId6"/>
    <p:sldId id="258" r:id="rId7"/>
    <p:sldId id="269" r:id="rId8"/>
    <p:sldId id="315" r:id="rId9"/>
    <p:sldId id="309" r:id="rId10"/>
    <p:sldId id="303" r:id="rId11"/>
    <p:sldId id="277" r:id="rId12"/>
    <p:sldId id="304" r:id="rId13"/>
    <p:sldId id="316" r:id="rId14"/>
    <p:sldId id="319" r:id="rId15"/>
    <p:sldId id="283" r:id="rId16"/>
    <p:sldId id="271" r:id="rId17"/>
    <p:sldId id="312" r:id="rId18"/>
    <p:sldId id="291" r:id="rId19"/>
    <p:sldId id="292" r:id="rId20"/>
    <p:sldId id="321" r:id="rId21"/>
    <p:sldId id="287" r:id="rId22"/>
    <p:sldId id="290" r:id="rId23"/>
  </p:sldIdLst>
  <p:sldSz cx="9144000" cy="6858000" type="screen4x3"/>
  <p:notesSz cx="6808788" cy="9940925"/>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B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FDA092-8D30-4CDB-8B3B-A048B549E53B}" v="2" dt="2024-07-01T12:20:29.9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606" autoAdjust="0"/>
  </p:normalViewPr>
  <p:slideViewPr>
    <p:cSldViewPr>
      <p:cViewPr varScale="1">
        <p:scale>
          <a:sx n="101" d="100"/>
          <a:sy n="101" d="100"/>
        </p:scale>
        <p:origin x="1914" y="114"/>
      </p:cViewPr>
      <p:guideLst>
        <p:guide orient="horz" pos="2160"/>
        <p:guide pos="2880"/>
      </p:guideLst>
    </p:cSldViewPr>
  </p:slideViewPr>
  <p:notesTextViewPr>
    <p:cViewPr>
      <p:scale>
        <a:sx n="1" d="1"/>
        <a:sy n="1" d="1"/>
      </p:scale>
      <p:origin x="0" y="0"/>
    </p:cViewPr>
  </p:notesTextViewPr>
  <p:notesViewPr>
    <p:cSldViewPr>
      <p:cViewPr varScale="1">
        <p:scale>
          <a:sx n="60" d="100"/>
          <a:sy n="60" d="100"/>
        </p:scale>
        <p:origin x="327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w Turner" userId="a7f7078d-1f64-4b50-8dee-1cb02f9e2e24" providerId="ADAL" clId="{96FDA092-8D30-4CDB-8B3B-A048B549E53B}"/>
    <pc:docChg chg="custSel modSld">
      <pc:chgData name="Andrew Turner" userId="a7f7078d-1f64-4b50-8dee-1cb02f9e2e24" providerId="ADAL" clId="{96FDA092-8D30-4CDB-8B3B-A048B549E53B}" dt="2024-07-01T12:39:59.752" v="49" actId="1076"/>
      <pc:docMkLst>
        <pc:docMk/>
      </pc:docMkLst>
      <pc:sldChg chg="delSp modSp mod">
        <pc:chgData name="Andrew Turner" userId="a7f7078d-1f64-4b50-8dee-1cb02f9e2e24" providerId="ADAL" clId="{96FDA092-8D30-4CDB-8B3B-A048B549E53B}" dt="2024-07-01T12:20:48.266" v="30" actId="1076"/>
        <pc:sldMkLst>
          <pc:docMk/>
          <pc:sldMk cId="0" sldId="257"/>
        </pc:sldMkLst>
        <pc:spChg chg="mod">
          <ac:chgData name="Andrew Turner" userId="a7f7078d-1f64-4b50-8dee-1cb02f9e2e24" providerId="ADAL" clId="{96FDA092-8D30-4CDB-8B3B-A048B549E53B}" dt="2024-07-01T12:20:48.266" v="30" actId="1076"/>
          <ac:spMkLst>
            <pc:docMk/>
            <pc:sldMk cId="0" sldId="257"/>
            <ac:spMk id="2" creationId="{04413D7E-E755-407F-B026-591EDF94684F}"/>
          </ac:spMkLst>
        </pc:spChg>
        <pc:picChg chg="del">
          <ac:chgData name="Andrew Turner" userId="a7f7078d-1f64-4b50-8dee-1cb02f9e2e24" providerId="ADAL" clId="{96FDA092-8D30-4CDB-8B3B-A048B549E53B}" dt="2024-07-01T12:20:27.787" v="0" actId="478"/>
          <ac:picMkLst>
            <pc:docMk/>
            <pc:sldMk cId="0" sldId="257"/>
            <ac:picMk id="7" creationId="{7C9DB6C0-1BF6-7CE9-5132-8554D2C0CBB2}"/>
          </ac:picMkLst>
        </pc:picChg>
        <pc:picChg chg="del">
          <ac:chgData name="Andrew Turner" userId="a7f7078d-1f64-4b50-8dee-1cb02f9e2e24" providerId="ADAL" clId="{96FDA092-8D30-4CDB-8B3B-A048B549E53B}" dt="2024-07-01T12:20:28.565" v="1" actId="478"/>
          <ac:picMkLst>
            <pc:docMk/>
            <pc:sldMk cId="0" sldId="257"/>
            <ac:picMk id="9" creationId="{CA07BCF0-4EB0-0C46-C79F-0BB65316B19C}"/>
          </ac:picMkLst>
        </pc:picChg>
        <pc:picChg chg="del">
          <ac:chgData name="Andrew Turner" userId="a7f7078d-1f64-4b50-8dee-1cb02f9e2e24" providerId="ADAL" clId="{96FDA092-8D30-4CDB-8B3B-A048B549E53B}" dt="2024-07-01T12:20:29.082" v="2" actId="478"/>
          <ac:picMkLst>
            <pc:docMk/>
            <pc:sldMk cId="0" sldId="257"/>
            <ac:picMk id="1026" creationId="{00000000-0000-0000-0000-000000000000}"/>
          </ac:picMkLst>
        </pc:picChg>
        <pc:picChg chg="del">
          <ac:chgData name="Andrew Turner" userId="a7f7078d-1f64-4b50-8dee-1cb02f9e2e24" providerId="ADAL" clId="{96FDA092-8D30-4CDB-8B3B-A048B549E53B}" dt="2024-07-01T12:20:29.925" v="3" actId="478"/>
          <ac:picMkLst>
            <pc:docMk/>
            <pc:sldMk cId="0" sldId="257"/>
            <ac:picMk id="1027" creationId="{00000000-0000-0000-0000-000000000000}"/>
          </ac:picMkLst>
        </pc:picChg>
      </pc:sldChg>
      <pc:sldChg chg="addSp delSp modSp mod">
        <pc:chgData name="Andrew Turner" userId="a7f7078d-1f64-4b50-8dee-1cb02f9e2e24" providerId="ADAL" clId="{96FDA092-8D30-4CDB-8B3B-A048B549E53B}" dt="2024-07-01T12:22:59.565" v="34" actId="1076"/>
        <pc:sldMkLst>
          <pc:docMk/>
          <pc:sldMk cId="0" sldId="277"/>
        </pc:sldMkLst>
        <pc:picChg chg="del">
          <ac:chgData name="Andrew Turner" userId="a7f7078d-1f64-4b50-8dee-1cb02f9e2e24" providerId="ADAL" clId="{96FDA092-8D30-4CDB-8B3B-A048B549E53B}" dt="2024-07-01T12:21:19.352" v="31" actId="478"/>
          <ac:picMkLst>
            <pc:docMk/>
            <pc:sldMk cId="0" sldId="277"/>
            <ac:picMk id="4" creationId="{609BA8F8-DE3B-14C4-A35F-263A60A17FBD}"/>
          </ac:picMkLst>
        </pc:picChg>
        <pc:picChg chg="add mod">
          <ac:chgData name="Andrew Turner" userId="a7f7078d-1f64-4b50-8dee-1cb02f9e2e24" providerId="ADAL" clId="{96FDA092-8D30-4CDB-8B3B-A048B549E53B}" dt="2024-07-01T12:22:59.565" v="34" actId="1076"/>
          <ac:picMkLst>
            <pc:docMk/>
            <pc:sldMk cId="0" sldId="277"/>
            <ac:picMk id="5" creationId="{A68C0B40-9448-BD9F-C245-A98E770A546E}"/>
          </ac:picMkLst>
        </pc:picChg>
      </pc:sldChg>
      <pc:sldChg chg="addSp delSp modSp mod">
        <pc:chgData name="Andrew Turner" userId="a7f7078d-1f64-4b50-8dee-1cb02f9e2e24" providerId="ADAL" clId="{96FDA092-8D30-4CDB-8B3B-A048B549E53B}" dt="2024-07-01T12:39:59.752" v="49" actId="1076"/>
        <pc:sldMkLst>
          <pc:docMk/>
          <pc:sldMk cId="0" sldId="319"/>
        </pc:sldMkLst>
        <pc:spChg chg="mod">
          <ac:chgData name="Andrew Turner" userId="a7f7078d-1f64-4b50-8dee-1cb02f9e2e24" providerId="ADAL" clId="{96FDA092-8D30-4CDB-8B3B-A048B549E53B}" dt="2024-07-01T12:33:27.680" v="41" actId="20577"/>
          <ac:spMkLst>
            <pc:docMk/>
            <pc:sldMk cId="0" sldId="319"/>
            <ac:spMk id="20485" creationId="{2FC4D9F2-E1E4-3F7A-4EB5-1DFF54891372}"/>
          </ac:spMkLst>
        </pc:spChg>
        <pc:spChg chg="mod">
          <ac:chgData name="Andrew Turner" userId="a7f7078d-1f64-4b50-8dee-1cb02f9e2e24" providerId="ADAL" clId="{96FDA092-8D30-4CDB-8B3B-A048B549E53B}" dt="2024-07-01T12:33:43.857" v="44" actId="20577"/>
          <ac:spMkLst>
            <pc:docMk/>
            <pc:sldMk cId="0" sldId="319"/>
            <ac:spMk id="20516" creationId="{3EBE06CE-D7F8-1180-C270-EB524C00E7BF}"/>
          </ac:spMkLst>
        </pc:spChg>
        <pc:picChg chg="add mod">
          <ac:chgData name="Andrew Turner" userId="a7f7078d-1f64-4b50-8dee-1cb02f9e2e24" providerId="ADAL" clId="{96FDA092-8D30-4CDB-8B3B-A048B549E53B}" dt="2024-07-01T12:39:59.752" v="49" actId="1076"/>
          <ac:picMkLst>
            <pc:docMk/>
            <pc:sldMk cId="0" sldId="319"/>
            <ac:picMk id="4" creationId="{AB63835A-ABCC-DA6E-51EF-8F47F98F5387}"/>
          </ac:picMkLst>
        </pc:picChg>
        <pc:picChg chg="del">
          <ac:chgData name="Andrew Turner" userId="a7f7078d-1f64-4b50-8dee-1cb02f9e2e24" providerId="ADAL" clId="{96FDA092-8D30-4CDB-8B3B-A048B549E53B}" dt="2024-07-01T12:33:15.102" v="35" actId="478"/>
          <ac:picMkLst>
            <pc:docMk/>
            <pc:sldMk cId="0" sldId="319"/>
            <ac:picMk id="6" creationId="{ACE1242C-D9F2-FFAC-113D-41279E28CA0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9733F6-1A8B-429D-833C-8EFBD5A00CD9}"/>
              </a:ext>
            </a:extLst>
          </p:cNvPr>
          <p:cNvSpPr>
            <a:spLocks noGrp="1"/>
          </p:cNvSpPr>
          <p:nvPr>
            <p:ph type="hdr" sz="quarter"/>
          </p:nvPr>
        </p:nvSpPr>
        <p:spPr>
          <a:xfrm>
            <a:off x="0" y="0"/>
            <a:ext cx="2951163" cy="4968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F461F17D-5B3F-4342-A381-31010EABDF6C}"/>
              </a:ext>
            </a:extLst>
          </p:cNvPr>
          <p:cNvSpPr>
            <a:spLocks noGrp="1"/>
          </p:cNvSpPr>
          <p:nvPr>
            <p:ph type="dt" idx="1"/>
          </p:nvPr>
        </p:nvSpPr>
        <p:spPr>
          <a:xfrm>
            <a:off x="3856038" y="0"/>
            <a:ext cx="2951162" cy="4968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7B301BC-C82D-4707-8068-769EE2407650}" type="datetimeFigureOut">
              <a:rPr lang="en-GB"/>
              <a:pPr>
                <a:defRPr/>
              </a:pPr>
              <a:t>01/07/2024</a:t>
            </a:fld>
            <a:endParaRPr lang="en-GB"/>
          </a:p>
        </p:txBody>
      </p:sp>
      <p:sp>
        <p:nvSpPr>
          <p:cNvPr id="4" name="Slide Image Placeholder 3">
            <a:extLst>
              <a:ext uri="{FF2B5EF4-FFF2-40B4-BE49-F238E27FC236}">
                <a16:creationId xmlns:a16="http://schemas.microsoft.com/office/drawing/2014/main" id="{B83A2320-2DBB-4E3F-ABCB-3C48E929E62B}"/>
              </a:ext>
            </a:extLst>
          </p:cNvPr>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a:extLst>
              <a:ext uri="{FF2B5EF4-FFF2-40B4-BE49-F238E27FC236}">
                <a16:creationId xmlns:a16="http://schemas.microsoft.com/office/drawing/2014/main" id="{F426283E-A6C3-464B-8C5E-53DBE60B747F}"/>
              </a:ext>
            </a:extLst>
          </p:cNvPr>
          <p:cNvSpPr>
            <a:spLocks noGrp="1"/>
          </p:cNvSpPr>
          <p:nvPr>
            <p:ph type="body" sz="quarter" idx="3"/>
          </p:nvPr>
        </p:nvSpPr>
        <p:spPr>
          <a:xfrm>
            <a:off x="681038" y="4721225"/>
            <a:ext cx="5446712" cy="44735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25F4D3B3-92C8-4343-8E7F-5D19AE2A477D}"/>
              </a:ext>
            </a:extLst>
          </p:cNvPr>
          <p:cNvSpPr>
            <a:spLocks noGrp="1"/>
          </p:cNvSpPr>
          <p:nvPr>
            <p:ph type="ftr" sz="quarter" idx="4"/>
          </p:nvPr>
        </p:nvSpPr>
        <p:spPr>
          <a:xfrm>
            <a:off x="0" y="9442450"/>
            <a:ext cx="2951163" cy="4968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50391D49-001E-441E-9D9A-FC25A8657142}"/>
              </a:ext>
            </a:extLst>
          </p:cNvPr>
          <p:cNvSpPr>
            <a:spLocks noGrp="1"/>
          </p:cNvSpPr>
          <p:nvPr>
            <p:ph type="sldNum" sz="quarter" idx="5"/>
          </p:nvPr>
        </p:nvSpPr>
        <p:spPr>
          <a:xfrm>
            <a:off x="3856038" y="9442450"/>
            <a:ext cx="2951162"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fld id="{31555147-5A3E-4644-9644-D51F77FEC591}" type="slidenum">
              <a:rPr lang="en-GB" altLang="en-US"/>
              <a:pPr/>
              <a:t>‹#›</a:t>
            </a:fld>
            <a:endParaRPr lang="en-GB" altLang="en-US"/>
          </a:p>
        </p:txBody>
      </p:sp>
    </p:spTree>
    <p:extLst>
      <p:ext uri="{BB962C8B-B14F-4D97-AF65-F5344CB8AC3E}">
        <p14:creationId xmlns:p14="http://schemas.microsoft.com/office/powerpoint/2010/main" val="16752693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4026D36A-60BF-2887-06A9-D1055C95C8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a:extLst>
              <a:ext uri="{FF2B5EF4-FFF2-40B4-BE49-F238E27FC236}">
                <a16:creationId xmlns:a16="http://schemas.microsoft.com/office/drawing/2014/main" id="{47376AED-293D-B724-DEAC-EEDE1C2C4D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HR intro and intro each teacher – each of  us to speak</a:t>
            </a:r>
          </a:p>
        </p:txBody>
      </p:sp>
      <p:sp>
        <p:nvSpPr>
          <p:cNvPr id="8196" name="Slide Number Placeholder 3">
            <a:extLst>
              <a:ext uri="{FF2B5EF4-FFF2-40B4-BE49-F238E27FC236}">
                <a16:creationId xmlns:a16="http://schemas.microsoft.com/office/drawing/2014/main" id="{1EBEFA63-0A41-A757-2EEA-2FCE67CDED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692EBD3-10A4-497C-94C2-28BC5C6E4BD4}" type="slidenum">
              <a:rPr lang="en-GB" altLang="en-US">
                <a:latin typeface="Calibri" panose="020F0502020204030204" pitchFamily="34" charset="0"/>
              </a:rPr>
              <a:pPr/>
              <a:t>1</a:t>
            </a:fld>
            <a:endParaRPr lang="en-GB"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B8BDFC0B-8CCB-98AA-A56B-44F3508023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5933EE23-E05C-4FD3-5E35-389FEB125B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21508" name="Slide Number Placeholder 3">
            <a:extLst>
              <a:ext uri="{FF2B5EF4-FFF2-40B4-BE49-F238E27FC236}">
                <a16:creationId xmlns:a16="http://schemas.microsoft.com/office/drawing/2014/main" id="{0D8379BB-A972-3E87-51A5-92CA2B579F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BE00A8B-FBC7-4B4F-B849-E1C8C56FE7F0}" type="slidenum">
              <a:rPr lang="en-GB" altLang="en-US">
                <a:latin typeface="Calibri" panose="020F0502020204030204" pitchFamily="34" charset="0"/>
              </a:rPr>
              <a:pPr/>
              <a:t>10</a:t>
            </a:fld>
            <a:endParaRPr lang="en-GB"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BACA870-BF65-806A-CC20-E73A597E6D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7F02B3A3-78C9-E488-A1A8-C7DA619E15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latin typeface="Gill Sans MT" panose="020B0502020104020203" pitchFamily="34" charset="0"/>
              </a:rPr>
              <a:t>LL/ AT  - PE kit, or uniform if have it, should be worn for first half term.  If have PE lessons will need to be in PE kit as won’t be using changing rooms.  Depending on situation will decide whether to introduce full uniform after October half term. </a:t>
            </a:r>
            <a:endParaRPr lang="en-GB" altLang="en-US" dirty="0"/>
          </a:p>
        </p:txBody>
      </p:sp>
      <p:sp>
        <p:nvSpPr>
          <p:cNvPr id="31748" name="Slide Number Placeholder 3">
            <a:extLst>
              <a:ext uri="{FF2B5EF4-FFF2-40B4-BE49-F238E27FC236}">
                <a16:creationId xmlns:a16="http://schemas.microsoft.com/office/drawing/2014/main" id="{C4EDFBBF-8119-3AA4-10EC-66DAD4D54F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940872D-0B8C-45B7-B91E-4A5CDE3EBF3D}" type="slidenum">
              <a:rPr lang="en-GB" altLang="en-US">
                <a:latin typeface="Calibri" panose="020F0502020204030204" pitchFamily="34" charset="0"/>
              </a:rPr>
              <a:pPr/>
              <a:t>11</a:t>
            </a:fld>
            <a:endParaRPr lang="en-GB"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01BC62E1-12B1-105E-8D7C-45310A6420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B00937F7-19B5-A65C-34AB-79D6EDF32C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HR</a:t>
            </a:r>
          </a:p>
        </p:txBody>
      </p:sp>
      <p:sp>
        <p:nvSpPr>
          <p:cNvPr id="35844" name="Slide Number Placeholder 3">
            <a:extLst>
              <a:ext uri="{FF2B5EF4-FFF2-40B4-BE49-F238E27FC236}">
                <a16:creationId xmlns:a16="http://schemas.microsoft.com/office/drawing/2014/main" id="{1840BB87-ECC5-035F-5A0E-50A017730B1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448022-46AF-455A-82FB-4C6F1E257080}" type="slidenum">
              <a:rPr lang="en-GB" altLang="en-US">
                <a:latin typeface="Calibri" panose="020F0502020204030204" pitchFamily="34" charset="0"/>
              </a:rPr>
              <a:pPr/>
              <a:t>12</a:t>
            </a:fld>
            <a:endParaRPr lang="en-GB"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A90A5023-D2E7-B67E-FA2D-2D20460C31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8557C0D2-014C-1E18-D967-97DA1C4A89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HR</a:t>
            </a:r>
          </a:p>
        </p:txBody>
      </p:sp>
      <p:sp>
        <p:nvSpPr>
          <p:cNvPr id="38916" name="Slide Number Placeholder 3">
            <a:extLst>
              <a:ext uri="{FF2B5EF4-FFF2-40B4-BE49-F238E27FC236}">
                <a16:creationId xmlns:a16="http://schemas.microsoft.com/office/drawing/2014/main" id="{E0CAC86C-7414-D651-4F7E-4761AC81C0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4BBDFE-35B6-4D54-BFEE-286BC969F984}" type="slidenum">
              <a:rPr lang="en-GB" altLang="en-US">
                <a:latin typeface="Calibri" panose="020F0502020204030204" pitchFamily="34" charset="0"/>
              </a:rPr>
              <a:pPr/>
              <a:t>14</a:t>
            </a:fld>
            <a:endParaRPr lang="en-GB"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8E43CF11-85BA-1CA0-1AC3-A5544DB4CF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05EADF5D-4D86-2C3B-1F6F-ADD96D2ABB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HR</a:t>
            </a:r>
          </a:p>
        </p:txBody>
      </p:sp>
      <p:sp>
        <p:nvSpPr>
          <p:cNvPr id="40964" name="Slide Number Placeholder 3">
            <a:extLst>
              <a:ext uri="{FF2B5EF4-FFF2-40B4-BE49-F238E27FC236}">
                <a16:creationId xmlns:a16="http://schemas.microsoft.com/office/drawing/2014/main" id="{27E0BA46-D146-2B8B-9FE6-1957AB2AC6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FD80BA2-D1B6-4A4A-A7C1-CD9F8E845F14}" type="slidenum">
              <a:rPr lang="en-GB" altLang="en-US">
                <a:latin typeface="Calibri" panose="020F0502020204030204" pitchFamily="34" charset="0"/>
              </a:rPr>
              <a:pPr/>
              <a:t>15</a:t>
            </a:fld>
            <a:endParaRPr lang="en-GB"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5140F1B-7A80-E36A-13D0-506A5DB7F8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C887968D-3CCA-4E02-5D9C-79BD9B5A65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HR</a:t>
            </a:r>
          </a:p>
        </p:txBody>
      </p:sp>
      <p:sp>
        <p:nvSpPr>
          <p:cNvPr id="43012" name="Slide Number Placeholder 3">
            <a:extLst>
              <a:ext uri="{FF2B5EF4-FFF2-40B4-BE49-F238E27FC236}">
                <a16:creationId xmlns:a16="http://schemas.microsoft.com/office/drawing/2014/main" id="{445C0C4B-B67E-C41C-5ED4-11E7C843B7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0D1AE0-6A07-4B11-834B-86EEAF3B1819}" type="slidenum">
              <a:rPr lang="en-GB" altLang="en-US">
                <a:latin typeface="Calibri" panose="020F0502020204030204" pitchFamily="34" charset="0"/>
              </a:rPr>
              <a:pPr/>
              <a:t>17</a:t>
            </a:fld>
            <a:endParaRPr lang="en-GB"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32969B0F-DC66-A798-3E9D-DBA5B138E3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8A0FAA4B-2054-25F0-A480-BBDC49682B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HR</a:t>
            </a:r>
          </a:p>
        </p:txBody>
      </p:sp>
      <p:sp>
        <p:nvSpPr>
          <p:cNvPr id="45060" name="Slide Number Placeholder 3">
            <a:extLst>
              <a:ext uri="{FF2B5EF4-FFF2-40B4-BE49-F238E27FC236}">
                <a16:creationId xmlns:a16="http://schemas.microsoft.com/office/drawing/2014/main" id="{1F3FECDC-C63C-C59E-62F9-724C01EE25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D9C6287-3476-45A0-9996-A39164F85DEB}" type="slidenum">
              <a:rPr lang="en-GB" altLang="en-US">
                <a:latin typeface="Calibri" panose="020F0502020204030204" pitchFamily="34" charset="0"/>
              </a:rPr>
              <a:pPr/>
              <a:t>18</a:t>
            </a:fld>
            <a:endParaRPr lang="en-GB"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0CDF73F-FC30-BE67-5330-24D432150D1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20462268-4016-6CC6-3E89-2DFF22BAD84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HR</a:t>
            </a:r>
          </a:p>
        </p:txBody>
      </p:sp>
      <p:sp>
        <p:nvSpPr>
          <p:cNvPr id="10244" name="Slide Number Placeholder 3">
            <a:extLst>
              <a:ext uri="{FF2B5EF4-FFF2-40B4-BE49-F238E27FC236}">
                <a16:creationId xmlns:a16="http://schemas.microsoft.com/office/drawing/2014/main" id="{97806B0C-65BE-94BB-6567-62ECA6FCD6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0F3C4F-338C-4642-8F60-2A50CDFC5112}" type="slidenum">
              <a:rPr lang="en-GB" altLang="en-US">
                <a:latin typeface="Calibri" panose="020F0502020204030204" pitchFamily="34" charset="0"/>
              </a:rPr>
              <a:pPr/>
              <a:t>2</a:t>
            </a:fld>
            <a:endParaRPr lang="en-GB"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95DD3119-1843-9162-86F2-EE60322B8A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51E3D68-6BBD-B16E-DB82-82823A90C83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LL</a:t>
            </a:r>
          </a:p>
        </p:txBody>
      </p:sp>
      <p:sp>
        <p:nvSpPr>
          <p:cNvPr id="14340" name="Slide Number Placeholder 3">
            <a:extLst>
              <a:ext uri="{FF2B5EF4-FFF2-40B4-BE49-F238E27FC236}">
                <a16:creationId xmlns:a16="http://schemas.microsoft.com/office/drawing/2014/main" id="{F7F54B80-653D-EE4F-33C1-81071371DA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D56836-D3FC-4B2F-98D0-B7E06B7733FB}" type="slidenum">
              <a:rPr lang="en-GB" altLang="en-US">
                <a:latin typeface="Calibri" panose="020F0502020204030204" pitchFamily="34" charset="0"/>
              </a:rPr>
              <a:pPr/>
              <a:t>3</a:t>
            </a:fld>
            <a:endParaRPr lang="en-GB"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0B624DF5-F8BD-597E-E539-E89C61DFB7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CCBC3766-22F3-9939-D2D7-88CEA99C19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LL</a:t>
            </a:r>
          </a:p>
        </p:txBody>
      </p:sp>
      <p:sp>
        <p:nvSpPr>
          <p:cNvPr id="16388" name="Slide Number Placeholder 3">
            <a:extLst>
              <a:ext uri="{FF2B5EF4-FFF2-40B4-BE49-F238E27FC236}">
                <a16:creationId xmlns:a16="http://schemas.microsoft.com/office/drawing/2014/main" id="{E4A9A405-0838-182B-4CD0-1FBE2917BB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4873453-247C-46AC-868C-9C82FA9EC318}" type="slidenum">
              <a:rPr lang="en-GB" altLang="en-US">
                <a:latin typeface="Calibri" panose="020F0502020204030204" pitchFamily="34" charset="0"/>
              </a:rPr>
              <a:pPr/>
              <a:t>4</a:t>
            </a:fld>
            <a:endParaRPr lang="en-GB"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321ACF2A-98D4-3C2C-8A81-43F82E37EC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FD7ED214-0007-2117-F053-813C2142C5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LL</a:t>
            </a:r>
          </a:p>
        </p:txBody>
      </p:sp>
      <p:sp>
        <p:nvSpPr>
          <p:cNvPr id="18436" name="Slide Number Placeholder 3">
            <a:extLst>
              <a:ext uri="{FF2B5EF4-FFF2-40B4-BE49-F238E27FC236}">
                <a16:creationId xmlns:a16="http://schemas.microsoft.com/office/drawing/2014/main" id="{7EEA4557-58B3-457D-BBF2-8524E0BC38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AA4D23-FDAE-4EF0-BB17-C845F2ECA664}" type="slidenum">
              <a:rPr lang="en-GB" altLang="en-US">
                <a:latin typeface="Calibri" panose="020F0502020204030204" pitchFamily="34" charset="0"/>
              </a:rPr>
              <a:pPr/>
              <a:t>5</a:t>
            </a:fld>
            <a:endParaRPr lang="en-GB"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28A83147-28E5-8AB7-78EA-41B9E0915D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12CE419-3977-A01D-F4F8-85A91A445D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Aft>
                <a:spcPts val="800"/>
              </a:spcAft>
            </a:pPr>
            <a:r>
              <a:rPr lang="en-GB" altLang="en-US" sz="1800" b="1" dirty="0">
                <a:ea typeface="Calibri" panose="020F0502020204030204" pitchFamily="34" charset="0"/>
                <a:cs typeface="Times New Roman" panose="02020603050405020304" pitchFamily="18" charset="0"/>
              </a:rPr>
              <a:t>HR Our Curiosity Curriculum </a:t>
            </a:r>
            <a:r>
              <a:rPr lang="en-GB" altLang="en-US" sz="1800" dirty="0">
                <a:ea typeface="Calibri" panose="020F0502020204030204" pitchFamily="34" charset="0"/>
                <a:cs typeface="Times New Roman" panose="02020603050405020304" pitchFamily="18" charset="0"/>
              </a:rPr>
              <a:t>is a radically different cross-curricular approach that allows children to learn the key skills they need through what interests them most. It gives a huge breadth of learning driven by student choice but within a controlled environment. Pupils travel a 3000 year timeline, choosing topics and subjects they would like to study, and undertake “Challenges” that are designed to promote essential skills. It encourages pupils to manage their own progress and learning.</a:t>
            </a:r>
          </a:p>
          <a:p>
            <a:pPr>
              <a:lnSpc>
                <a:spcPct val="107000"/>
              </a:lnSpc>
              <a:spcAft>
                <a:spcPts val="800"/>
              </a:spcAft>
            </a:pPr>
            <a:r>
              <a:rPr lang="en-GB" altLang="en-US" sz="1800" b="1" dirty="0">
                <a:ea typeface="Calibri" panose="020F0502020204030204" pitchFamily="34" charset="0"/>
                <a:cs typeface="Times New Roman" panose="02020603050405020304" pitchFamily="18" charset="0"/>
              </a:rPr>
              <a:t>Sets: </a:t>
            </a:r>
            <a:r>
              <a:rPr lang="en-GB" altLang="en-US" sz="1800" dirty="0">
                <a:ea typeface="Calibri" panose="020F0502020204030204" pitchFamily="34" charset="0"/>
                <a:cs typeface="Times New Roman" panose="02020603050405020304" pitchFamily="18" charset="0"/>
              </a:rPr>
              <a:t>Due to changes in year 6 with a move to three classes, we will have four sets in the next academic year. How these will be organised will be finalised closer to the start of the year, with the needs and support of the children firmly in mind and in order to best place the new children. There will continue to be an Embracing set in both English and Maths to assist children with key needs and dyslexia. </a:t>
            </a:r>
          </a:p>
          <a:p>
            <a:pPr>
              <a:lnSpc>
                <a:spcPct val="107000"/>
              </a:lnSpc>
              <a:spcAft>
                <a:spcPts val="800"/>
              </a:spcAft>
            </a:pPr>
            <a:r>
              <a:rPr lang="en-US" altLang="en-US" sz="1800" dirty="0">
                <a:ea typeface="Calibri" panose="020F0502020204030204" pitchFamily="34" charset="0"/>
                <a:cs typeface="Times New Roman" panose="02020603050405020304" pitchFamily="18" charset="0"/>
              </a:rPr>
              <a:t>Words are assigned on Spelling Shed weekly.</a:t>
            </a:r>
            <a:endParaRPr lang="en-GB" altLang="en-US" sz="1800" dirty="0">
              <a:ea typeface="Calibri" panose="020F0502020204030204" pitchFamily="34" charset="0"/>
              <a:cs typeface="Times New Roman" panose="02020603050405020304" pitchFamily="18" charset="0"/>
            </a:endParaRPr>
          </a:p>
          <a:p>
            <a:pPr>
              <a:lnSpc>
                <a:spcPct val="107000"/>
              </a:lnSpc>
              <a:spcAft>
                <a:spcPts val="800"/>
              </a:spcAft>
            </a:pPr>
            <a:r>
              <a:rPr lang="en-US" altLang="en-US" sz="1800" dirty="0">
                <a:ea typeface="Calibri" panose="020F0502020204030204" pitchFamily="34" charset="0"/>
                <a:cs typeface="Times New Roman" panose="02020603050405020304" pitchFamily="18" charset="0"/>
              </a:rPr>
              <a:t>To help children learn their times tables, they can use Times Tables Rock Stars.</a:t>
            </a:r>
            <a:endParaRPr lang="en-GB" altLang="en-US" sz="1800" dirty="0">
              <a:ea typeface="Calibri" panose="020F0502020204030204" pitchFamily="34" charset="0"/>
              <a:cs typeface="Times New Roman" panose="02020603050405020304" pitchFamily="18" charset="0"/>
            </a:endParaRPr>
          </a:p>
          <a:p>
            <a:pPr>
              <a:lnSpc>
                <a:spcPct val="107000"/>
              </a:lnSpc>
              <a:spcAft>
                <a:spcPts val="800"/>
              </a:spcAft>
            </a:pPr>
            <a:r>
              <a:rPr lang="en-US" altLang="en-US" sz="1800" dirty="0">
                <a:ea typeface="Calibri" panose="020F0502020204030204" pitchFamily="34" charset="0"/>
                <a:cs typeface="Times New Roman" panose="02020603050405020304" pitchFamily="18" charset="0"/>
              </a:rPr>
              <a:t>Mathletics is assigned fortnightly and can also be accessed at any time for extra practice.</a:t>
            </a:r>
            <a:endParaRPr lang="en-GB" altLang="en-US" sz="1800" dirty="0">
              <a:ea typeface="Calibri" panose="020F0502020204030204" pitchFamily="34" charset="0"/>
              <a:cs typeface="Times New Roman" panose="02020603050405020304" pitchFamily="18" charset="0"/>
            </a:endParaRPr>
          </a:p>
          <a:p>
            <a:pPr>
              <a:lnSpc>
                <a:spcPct val="107000"/>
              </a:lnSpc>
              <a:spcAft>
                <a:spcPts val="800"/>
              </a:spcAft>
            </a:pPr>
            <a:r>
              <a:rPr lang="en-US" altLang="en-US" sz="1800" dirty="0">
                <a:ea typeface="Calibri" panose="020F0502020204030204" pitchFamily="34" charset="0"/>
                <a:cs typeface="Times New Roman" panose="02020603050405020304" pitchFamily="18" charset="0"/>
              </a:rPr>
              <a:t>All can be accessed at home (online, on Firefly or on an app).</a:t>
            </a:r>
            <a:endParaRPr lang="en-GB" altLang="en-US" sz="1800" dirty="0">
              <a:ea typeface="Calibri" panose="020F0502020204030204" pitchFamily="34" charset="0"/>
              <a:cs typeface="Times New Roman" panose="02020603050405020304" pitchFamily="18" charset="0"/>
            </a:endParaRPr>
          </a:p>
          <a:p>
            <a:endParaRPr lang="en-GB" altLang="en-US">
              <a:ea typeface="Calibri" panose="020F0502020204030204" pitchFamily="34" charset="0"/>
              <a:cs typeface="Times New Roman" panose="02020603050405020304" pitchFamily="18" charset="0"/>
            </a:endParaRPr>
          </a:p>
          <a:p>
            <a:endParaRPr lang="en-GB" altLang="en-US">
              <a:ea typeface="Calibri" panose="020F0502020204030204" pitchFamily="34" charset="0"/>
              <a:cs typeface="Times New Roman" panose="02020603050405020304" pitchFamily="18" charset="0"/>
            </a:endParaRPr>
          </a:p>
        </p:txBody>
      </p:sp>
      <p:sp>
        <p:nvSpPr>
          <p:cNvPr id="20484" name="Slide Number Placeholder 3">
            <a:extLst>
              <a:ext uri="{FF2B5EF4-FFF2-40B4-BE49-F238E27FC236}">
                <a16:creationId xmlns:a16="http://schemas.microsoft.com/office/drawing/2014/main" id="{5D9985FB-5A27-E705-A9DB-92B37158D4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3D9C9BE-5756-4841-A58B-0FC3B4D1ADD2}" type="slidenum">
              <a:rPr lang="en-GB" altLang="en-US">
                <a:latin typeface="Calibri" panose="020F0502020204030204" pitchFamily="34" charset="0"/>
              </a:rPr>
              <a:pPr/>
              <a:t>6</a:t>
            </a:fld>
            <a:endParaRPr lang="en-GB"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D36C09A3-C6C1-DE75-1994-F0E3845708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6FCB49F-F0E4-45A4-B350-82A5FFB53C1B}"/>
              </a:ext>
            </a:extLst>
          </p:cNvPr>
          <p:cNvSpPr>
            <a:spLocks noGrp="1"/>
          </p:cNvSpPr>
          <p:nvPr>
            <p:ph type="body" idx="1"/>
          </p:nvPr>
        </p:nvSpPr>
        <p:spPr/>
        <p:txBody>
          <a:bodyPr/>
          <a:lstStyle/>
          <a:p>
            <a:pPr eaLnBrk="1" fontAlgn="auto" hangingPunct="1">
              <a:spcBef>
                <a:spcPts val="0"/>
              </a:spcBef>
              <a:spcAft>
                <a:spcPts val="0"/>
              </a:spcAft>
              <a:defRPr/>
            </a:pPr>
            <a:r>
              <a:rPr lang="en-GB" dirty="0">
                <a:solidFill>
                  <a:schemeClr val="tx2">
                    <a:lumMod val="75000"/>
                  </a:schemeClr>
                </a:solidFill>
                <a:latin typeface="Gill Sans MT" pitchFamily="34" charset="0"/>
              </a:rPr>
              <a:t>DM</a:t>
            </a:r>
          </a:p>
        </p:txBody>
      </p:sp>
      <p:sp>
        <p:nvSpPr>
          <p:cNvPr id="24580" name="Slide Number Placeholder 3">
            <a:extLst>
              <a:ext uri="{FF2B5EF4-FFF2-40B4-BE49-F238E27FC236}">
                <a16:creationId xmlns:a16="http://schemas.microsoft.com/office/drawing/2014/main" id="{FB14B23D-7F57-AB1F-2B54-23E094CCE0A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B23FCC0-5103-4D5F-98D9-88D69624162C}" type="slidenum">
              <a:rPr lang="en-GB" altLang="en-US"/>
              <a:pPr>
                <a:spcBef>
                  <a:spcPct val="0"/>
                </a:spcBef>
              </a:pPr>
              <a:t>7</a:t>
            </a:fld>
            <a:endParaRPr lang="en-GB"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30A1D22D-3DE7-9DA4-E43A-4545CAE288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BF2A7528-394F-9DD7-AF03-67955954EF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DM</a:t>
            </a:r>
          </a:p>
        </p:txBody>
      </p:sp>
      <p:sp>
        <p:nvSpPr>
          <p:cNvPr id="26628" name="Slide Number Placeholder 3">
            <a:extLst>
              <a:ext uri="{FF2B5EF4-FFF2-40B4-BE49-F238E27FC236}">
                <a16:creationId xmlns:a16="http://schemas.microsoft.com/office/drawing/2014/main" id="{F3F08366-D6A8-1DD9-008B-BCF57F8B666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1A8E38D-6871-4A65-A2C6-D018DB116751}" type="slidenum">
              <a:rPr lang="en-GB" altLang="en-US">
                <a:latin typeface="Calibri" panose="020F0502020204030204" pitchFamily="34" charset="0"/>
              </a:rPr>
              <a:pPr/>
              <a:t>8</a:t>
            </a:fld>
            <a:endParaRPr lang="en-GB"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5B8C1F12-4304-2258-BD37-CB5144198C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2E23B6CF-1E24-6081-305B-B6B4F51FF1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DM</a:t>
            </a:r>
          </a:p>
        </p:txBody>
      </p:sp>
      <p:sp>
        <p:nvSpPr>
          <p:cNvPr id="28676" name="Slide Number Placeholder 3">
            <a:extLst>
              <a:ext uri="{FF2B5EF4-FFF2-40B4-BE49-F238E27FC236}">
                <a16:creationId xmlns:a16="http://schemas.microsoft.com/office/drawing/2014/main" id="{53468ADB-7E60-4F6C-8835-0B0F2D7AA1A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051140-4BD9-496B-87D9-F2548353E7D0}" type="slidenum">
              <a:rPr lang="en-GB" altLang="en-US">
                <a:latin typeface="Calibri" panose="020F0502020204030204" pitchFamily="34" charset="0"/>
              </a:rPr>
              <a:pPr/>
              <a:t>9</a:t>
            </a:fld>
            <a:endParaRPr lang="en-GB"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6F3D757-98B6-3C3E-070B-B8644A0FE842}"/>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48579045-9389-CF77-189C-25E3498FD9F2}"/>
              </a:ext>
            </a:extLst>
          </p:cNvPr>
          <p:cNvSpPr>
            <a:spLocks noGrp="1"/>
          </p:cNvSpPr>
          <p:nvPr>
            <p:ph type="dt" sz="half" idx="10"/>
          </p:nvPr>
        </p:nvSpPr>
        <p:spPr/>
        <p:txBody>
          <a:bodyPr/>
          <a:lstStyle>
            <a:lvl1pPr>
              <a:defRPr/>
            </a:lvl1pPr>
          </a:lstStyle>
          <a:p>
            <a:pPr>
              <a:defRPr/>
            </a:pPr>
            <a:fld id="{35B19C65-CB27-4E3F-BFC3-EA0EDBD767EF}" type="datetimeFigureOut">
              <a:rPr lang="en-GB"/>
              <a:pPr>
                <a:defRPr/>
              </a:pPr>
              <a:t>01/07/2024</a:t>
            </a:fld>
            <a:endParaRPr lang="en-GB"/>
          </a:p>
        </p:txBody>
      </p:sp>
      <p:sp>
        <p:nvSpPr>
          <p:cNvPr id="6" name="Footer Placeholder 4">
            <a:extLst>
              <a:ext uri="{FF2B5EF4-FFF2-40B4-BE49-F238E27FC236}">
                <a16:creationId xmlns:a16="http://schemas.microsoft.com/office/drawing/2014/main" id="{912A4A94-516C-E1CE-F6C5-43FD39758FA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B2EA85E3-07F0-5852-E692-2A27742F9023}"/>
              </a:ext>
            </a:extLst>
          </p:cNvPr>
          <p:cNvSpPr>
            <a:spLocks noGrp="1"/>
          </p:cNvSpPr>
          <p:nvPr>
            <p:ph type="sldNum" sz="quarter" idx="12"/>
          </p:nvPr>
        </p:nvSpPr>
        <p:spPr/>
        <p:txBody>
          <a:bodyPr/>
          <a:lstStyle>
            <a:lvl1pPr>
              <a:defRPr/>
            </a:lvl1pPr>
          </a:lstStyle>
          <a:p>
            <a:fld id="{23C71DE7-0643-4B4B-AF75-8A0757AE3C07}" type="slidenum">
              <a:rPr lang="en-GB" altLang="en-US"/>
              <a:pPr/>
              <a:t>‹#›</a:t>
            </a:fld>
            <a:endParaRPr lang="en-GB" altLang="en-US"/>
          </a:p>
        </p:txBody>
      </p:sp>
    </p:spTree>
    <p:extLst>
      <p:ext uri="{BB962C8B-B14F-4D97-AF65-F5344CB8AC3E}">
        <p14:creationId xmlns:p14="http://schemas.microsoft.com/office/powerpoint/2010/main" val="4167888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07894F-7AF6-0812-05C1-31270FBCC943}"/>
              </a:ext>
            </a:extLst>
          </p:cNvPr>
          <p:cNvSpPr>
            <a:spLocks noGrp="1"/>
          </p:cNvSpPr>
          <p:nvPr>
            <p:ph type="dt" sz="half" idx="10"/>
          </p:nvPr>
        </p:nvSpPr>
        <p:spPr/>
        <p:txBody>
          <a:bodyPr/>
          <a:lstStyle>
            <a:lvl1pPr>
              <a:defRPr/>
            </a:lvl1pPr>
          </a:lstStyle>
          <a:p>
            <a:pPr>
              <a:defRPr/>
            </a:pPr>
            <a:fld id="{F826CE77-47AE-471C-9F0E-BF2B5A4F6A3F}" type="datetimeFigureOut">
              <a:rPr lang="en-GB"/>
              <a:pPr>
                <a:defRPr/>
              </a:pPr>
              <a:t>01/07/2024</a:t>
            </a:fld>
            <a:endParaRPr lang="en-GB"/>
          </a:p>
        </p:txBody>
      </p:sp>
      <p:sp>
        <p:nvSpPr>
          <p:cNvPr id="5" name="Footer Placeholder 4">
            <a:extLst>
              <a:ext uri="{FF2B5EF4-FFF2-40B4-BE49-F238E27FC236}">
                <a16:creationId xmlns:a16="http://schemas.microsoft.com/office/drawing/2014/main" id="{B7E0BE0B-2610-66E7-0EAE-2BCED7BECE4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A409A6F-812C-30D9-2523-21901C6D7528}"/>
              </a:ext>
            </a:extLst>
          </p:cNvPr>
          <p:cNvSpPr>
            <a:spLocks noGrp="1"/>
          </p:cNvSpPr>
          <p:nvPr>
            <p:ph type="sldNum" sz="quarter" idx="12"/>
          </p:nvPr>
        </p:nvSpPr>
        <p:spPr/>
        <p:txBody>
          <a:bodyPr/>
          <a:lstStyle>
            <a:lvl1pPr>
              <a:defRPr/>
            </a:lvl1pPr>
          </a:lstStyle>
          <a:p>
            <a:fld id="{DDCD44F9-5B44-4E26-8305-04C717A088E0}" type="slidenum">
              <a:rPr lang="en-GB" altLang="en-US"/>
              <a:pPr/>
              <a:t>‹#›</a:t>
            </a:fld>
            <a:endParaRPr lang="en-GB" altLang="en-US"/>
          </a:p>
        </p:txBody>
      </p:sp>
    </p:spTree>
    <p:extLst>
      <p:ext uri="{BB962C8B-B14F-4D97-AF65-F5344CB8AC3E}">
        <p14:creationId xmlns:p14="http://schemas.microsoft.com/office/powerpoint/2010/main" val="1894418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692BB6-9356-D4B6-5AED-AA7AA4C77EA1}"/>
              </a:ext>
            </a:extLst>
          </p:cNvPr>
          <p:cNvSpPr>
            <a:spLocks noGrp="1"/>
          </p:cNvSpPr>
          <p:nvPr>
            <p:ph type="dt" sz="half" idx="10"/>
          </p:nvPr>
        </p:nvSpPr>
        <p:spPr/>
        <p:txBody>
          <a:bodyPr/>
          <a:lstStyle>
            <a:lvl1pPr>
              <a:defRPr/>
            </a:lvl1pPr>
          </a:lstStyle>
          <a:p>
            <a:pPr>
              <a:defRPr/>
            </a:pPr>
            <a:fld id="{4FD7F485-36F0-4B01-A362-EDC8321D8D7F}" type="datetimeFigureOut">
              <a:rPr lang="en-GB"/>
              <a:pPr>
                <a:defRPr/>
              </a:pPr>
              <a:t>01/07/2024</a:t>
            </a:fld>
            <a:endParaRPr lang="en-GB"/>
          </a:p>
        </p:txBody>
      </p:sp>
      <p:sp>
        <p:nvSpPr>
          <p:cNvPr id="5" name="Footer Placeholder 4">
            <a:extLst>
              <a:ext uri="{FF2B5EF4-FFF2-40B4-BE49-F238E27FC236}">
                <a16:creationId xmlns:a16="http://schemas.microsoft.com/office/drawing/2014/main" id="{D811FC55-676A-AA75-45C2-BD384CF2B1E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D10DD84-B21E-E2DB-8FC4-962CD16B2BBD}"/>
              </a:ext>
            </a:extLst>
          </p:cNvPr>
          <p:cNvSpPr>
            <a:spLocks noGrp="1"/>
          </p:cNvSpPr>
          <p:nvPr>
            <p:ph type="sldNum" sz="quarter" idx="12"/>
          </p:nvPr>
        </p:nvSpPr>
        <p:spPr/>
        <p:txBody>
          <a:bodyPr/>
          <a:lstStyle>
            <a:lvl1pPr>
              <a:defRPr/>
            </a:lvl1pPr>
          </a:lstStyle>
          <a:p>
            <a:fld id="{A2E9E050-5111-4B8D-BD3F-3B01B3B6907E}" type="slidenum">
              <a:rPr lang="en-GB" altLang="en-US"/>
              <a:pPr/>
              <a:t>‹#›</a:t>
            </a:fld>
            <a:endParaRPr lang="en-GB" altLang="en-US"/>
          </a:p>
        </p:txBody>
      </p:sp>
    </p:spTree>
    <p:extLst>
      <p:ext uri="{BB962C8B-B14F-4D97-AF65-F5344CB8AC3E}">
        <p14:creationId xmlns:p14="http://schemas.microsoft.com/office/powerpoint/2010/main" val="3876511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ACB5754-CAB5-5993-0E94-9F51CDD96A15}"/>
              </a:ext>
            </a:extLst>
          </p:cNvPr>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23BC8FE1-91C2-E96E-FC68-CDCD05A487C7}"/>
              </a:ext>
            </a:extLst>
          </p:cNvPr>
          <p:cNvSpPr>
            <a:spLocks noGrp="1"/>
          </p:cNvSpPr>
          <p:nvPr>
            <p:ph type="dt" sz="half" idx="10"/>
          </p:nvPr>
        </p:nvSpPr>
        <p:spPr/>
        <p:txBody>
          <a:bodyPr/>
          <a:lstStyle>
            <a:lvl1pPr>
              <a:defRPr/>
            </a:lvl1pPr>
          </a:lstStyle>
          <a:p>
            <a:pPr>
              <a:defRPr/>
            </a:pPr>
            <a:fld id="{3A66640D-4873-4E27-B907-1B5CECDE8418}" type="datetimeFigureOut">
              <a:rPr lang="en-GB"/>
              <a:pPr>
                <a:defRPr/>
              </a:pPr>
              <a:t>01/07/2024</a:t>
            </a:fld>
            <a:endParaRPr lang="en-GB"/>
          </a:p>
        </p:txBody>
      </p:sp>
      <p:sp>
        <p:nvSpPr>
          <p:cNvPr id="6" name="Footer Placeholder 4">
            <a:extLst>
              <a:ext uri="{FF2B5EF4-FFF2-40B4-BE49-F238E27FC236}">
                <a16:creationId xmlns:a16="http://schemas.microsoft.com/office/drawing/2014/main" id="{AAE9FFD5-6119-1392-5378-CF6ED8C776C4}"/>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7DBED432-3AF8-D4B6-C48A-B45DEB2BB912}"/>
              </a:ext>
            </a:extLst>
          </p:cNvPr>
          <p:cNvSpPr>
            <a:spLocks noGrp="1"/>
          </p:cNvSpPr>
          <p:nvPr>
            <p:ph type="sldNum" sz="quarter" idx="12"/>
          </p:nvPr>
        </p:nvSpPr>
        <p:spPr/>
        <p:txBody>
          <a:bodyPr/>
          <a:lstStyle>
            <a:lvl1pPr>
              <a:defRPr/>
            </a:lvl1pPr>
          </a:lstStyle>
          <a:p>
            <a:pPr>
              <a:defRPr/>
            </a:pPr>
            <a:fld id="{C6C6814A-AEB3-42A2-98E9-0E4E5E84B8FF}" type="slidenum">
              <a:rPr lang="en-GB" altLang="en-US"/>
              <a:pPr>
                <a:defRPr/>
              </a:pPr>
              <a:t>‹#›</a:t>
            </a:fld>
            <a:endParaRPr lang="en-GB" altLang="en-US"/>
          </a:p>
        </p:txBody>
      </p:sp>
    </p:spTree>
    <p:extLst>
      <p:ext uri="{BB962C8B-B14F-4D97-AF65-F5344CB8AC3E}">
        <p14:creationId xmlns:p14="http://schemas.microsoft.com/office/powerpoint/2010/main" val="29053665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A2F0B-8DE1-173F-F8D4-A41311603145}"/>
              </a:ext>
            </a:extLst>
          </p:cNvPr>
          <p:cNvSpPr>
            <a:spLocks noGrp="1"/>
          </p:cNvSpPr>
          <p:nvPr>
            <p:ph type="dt" sz="half" idx="10"/>
          </p:nvPr>
        </p:nvSpPr>
        <p:spPr/>
        <p:txBody>
          <a:bodyPr/>
          <a:lstStyle>
            <a:lvl1pPr>
              <a:defRPr/>
            </a:lvl1pPr>
          </a:lstStyle>
          <a:p>
            <a:pPr>
              <a:defRPr/>
            </a:pPr>
            <a:fld id="{3AFBEACF-EB6E-4D26-B963-601BD3CB81FF}" type="datetimeFigureOut">
              <a:rPr lang="en-GB"/>
              <a:pPr>
                <a:defRPr/>
              </a:pPr>
              <a:t>01/07/2024</a:t>
            </a:fld>
            <a:endParaRPr lang="en-GB"/>
          </a:p>
        </p:txBody>
      </p:sp>
      <p:sp>
        <p:nvSpPr>
          <p:cNvPr id="5" name="Footer Placeholder 4">
            <a:extLst>
              <a:ext uri="{FF2B5EF4-FFF2-40B4-BE49-F238E27FC236}">
                <a16:creationId xmlns:a16="http://schemas.microsoft.com/office/drawing/2014/main" id="{C532885D-9DF5-0FC4-C162-1DAC13A04F0B}"/>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888C57B-1CDC-CCBE-806C-AAB71C63071C}"/>
              </a:ext>
            </a:extLst>
          </p:cNvPr>
          <p:cNvSpPr>
            <a:spLocks noGrp="1"/>
          </p:cNvSpPr>
          <p:nvPr>
            <p:ph type="sldNum" sz="quarter" idx="12"/>
          </p:nvPr>
        </p:nvSpPr>
        <p:spPr/>
        <p:txBody>
          <a:bodyPr/>
          <a:lstStyle>
            <a:lvl1pPr>
              <a:defRPr/>
            </a:lvl1pPr>
          </a:lstStyle>
          <a:p>
            <a:pPr>
              <a:defRPr/>
            </a:pPr>
            <a:fld id="{BC8DBD8B-7E93-4E1F-8D2F-26670B5DA537}" type="slidenum">
              <a:rPr lang="en-GB" altLang="en-US"/>
              <a:pPr>
                <a:defRPr/>
              </a:pPr>
              <a:t>‹#›</a:t>
            </a:fld>
            <a:endParaRPr lang="en-GB" altLang="en-US"/>
          </a:p>
        </p:txBody>
      </p:sp>
    </p:spTree>
    <p:extLst>
      <p:ext uri="{BB962C8B-B14F-4D97-AF65-F5344CB8AC3E}">
        <p14:creationId xmlns:p14="http://schemas.microsoft.com/office/powerpoint/2010/main" val="2507029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16E7DA1-794A-25A6-D496-0C0EA49D0269}"/>
              </a:ext>
            </a:extLst>
          </p:cNvPr>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C47765D2-CF88-6B79-9DCC-3F56AC73574B}"/>
              </a:ext>
            </a:extLst>
          </p:cNvPr>
          <p:cNvSpPr>
            <a:spLocks noGrp="1"/>
          </p:cNvSpPr>
          <p:nvPr>
            <p:ph type="dt" sz="half" idx="10"/>
          </p:nvPr>
        </p:nvSpPr>
        <p:spPr/>
        <p:txBody>
          <a:bodyPr/>
          <a:lstStyle>
            <a:lvl1pPr>
              <a:defRPr/>
            </a:lvl1pPr>
          </a:lstStyle>
          <a:p>
            <a:pPr>
              <a:defRPr/>
            </a:pPr>
            <a:fld id="{258A8791-4627-4081-B18A-8CD8B2D34C61}" type="datetimeFigureOut">
              <a:rPr lang="en-GB"/>
              <a:pPr>
                <a:defRPr/>
              </a:pPr>
              <a:t>01/07/2024</a:t>
            </a:fld>
            <a:endParaRPr lang="en-GB"/>
          </a:p>
        </p:txBody>
      </p:sp>
      <p:sp>
        <p:nvSpPr>
          <p:cNvPr id="6" name="Footer Placeholder 4">
            <a:extLst>
              <a:ext uri="{FF2B5EF4-FFF2-40B4-BE49-F238E27FC236}">
                <a16:creationId xmlns:a16="http://schemas.microsoft.com/office/drawing/2014/main" id="{5467D0A8-BC1A-E96E-F391-101217A8C55A}"/>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367F3D8-373B-D53A-AB6E-783F90CCCDCA}"/>
              </a:ext>
            </a:extLst>
          </p:cNvPr>
          <p:cNvSpPr>
            <a:spLocks noGrp="1"/>
          </p:cNvSpPr>
          <p:nvPr>
            <p:ph type="sldNum" sz="quarter" idx="12"/>
          </p:nvPr>
        </p:nvSpPr>
        <p:spPr/>
        <p:txBody>
          <a:bodyPr/>
          <a:lstStyle>
            <a:lvl1pPr>
              <a:defRPr/>
            </a:lvl1pPr>
          </a:lstStyle>
          <a:p>
            <a:pPr>
              <a:defRPr/>
            </a:pPr>
            <a:fld id="{9E12F518-06BD-4EBC-8EE3-61E097D42EDA}" type="slidenum">
              <a:rPr lang="en-GB" altLang="en-US"/>
              <a:pPr>
                <a:defRPr/>
              </a:pPr>
              <a:t>‹#›</a:t>
            </a:fld>
            <a:endParaRPr lang="en-GB" altLang="en-US"/>
          </a:p>
        </p:txBody>
      </p:sp>
    </p:spTree>
    <p:extLst>
      <p:ext uri="{BB962C8B-B14F-4D97-AF65-F5344CB8AC3E}">
        <p14:creationId xmlns:p14="http://schemas.microsoft.com/office/powerpoint/2010/main" val="189222687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41956F9-CFF6-169D-B824-3A15E90FB58C}"/>
              </a:ext>
            </a:extLst>
          </p:cNvPr>
          <p:cNvSpPr>
            <a:spLocks noGrp="1"/>
          </p:cNvSpPr>
          <p:nvPr>
            <p:ph type="dt" sz="half" idx="10"/>
          </p:nvPr>
        </p:nvSpPr>
        <p:spPr/>
        <p:txBody>
          <a:bodyPr/>
          <a:lstStyle>
            <a:lvl1pPr>
              <a:defRPr/>
            </a:lvl1pPr>
          </a:lstStyle>
          <a:p>
            <a:pPr>
              <a:defRPr/>
            </a:pPr>
            <a:fld id="{50AFF623-1DBA-4C4C-B19C-DCB85E5F1114}" type="datetimeFigureOut">
              <a:rPr lang="en-GB"/>
              <a:pPr>
                <a:defRPr/>
              </a:pPr>
              <a:t>01/07/2024</a:t>
            </a:fld>
            <a:endParaRPr lang="en-GB"/>
          </a:p>
        </p:txBody>
      </p:sp>
      <p:sp>
        <p:nvSpPr>
          <p:cNvPr id="6" name="Footer Placeholder 4">
            <a:extLst>
              <a:ext uri="{FF2B5EF4-FFF2-40B4-BE49-F238E27FC236}">
                <a16:creationId xmlns:a16="http://schemas.microsoft.com/office/drawing/2014/main" id="{EEDCE5ED-14FB-1CEF-30D2-14393A69EC6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EB2EC7AE-2B2B-DB24-11E0-57169E3B650C}"/>
              </a:ext>
            </a:extLst>
          </p:cNvPr>
          <p:cNvSpPr>
            <a:spLocks noGrp="1"/>
          </p:cNvSpPr>
          <p:nvPr>
            <p:ph type="sldNum" sz="quarter" idx="12"/>
          </p:nvPr>
        </p:nvSpPr>
        <p:spPr/>
        <p:txBody>
          <a:bodyPr/>
          <a:lstStyle>
            <a:lvl1pPr>
              <a:defRPr/>
            </a:lvl1pPr>
          </a:lstStyle>
          <a:p>
            <a:pPr>
              <a:defRPr/>
            </a:pPr>
            <a:fld id="{A61EEDAC-324F-484C-8830-21E48D40839C}" type="slidenum">
              <a:rPr lang="en-GB" altLang="en-US"/>
              <a:pPr>
                <a:defRPr/>
              </a:pPr>
              <a:t>‹#›</a:t>
            </a:fld>
            <a:endParaRPr lang="en-GB" altLang="en-US"/>
          </a:p>
        </p:txBody>
      </p:sp>
    </p:spTree>
    <p:extLst>
      <p:ext uri="{BB962C8B-B14F-4D97-AF65-F5344CB8AC3E}">
        <p14:creationId xmlns:p14="http://schemas.microsoft.com/office/powerpoint/2010/main" val="142672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3D3DBCB4-1741-0976-D382-15CD866CCB61}"/>
              </a:ext>
            </a:extLst>
          </p:cNvPr>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BB53CCF9-B31F-1400-388B-3D9791FC39C5}"/>
              </a:ext>
            </a:extLst>
          </p:cNvPr>
          <p:cNvSpPr>
            <a:spLocks noGrp="1"/>
          </p:cNvSpPr>
          <p:nvPr>
            <p:ph type="dt" sz="half" idx="10"/>
          </p:nvPr>
        </p:nvSpPr>
        <p:spPr/>
        <p:txBody>
          <a:bodyPr/>
          <a:lstStyle>
            <a:lvl1pPr>
              <a:defRPr/>
            </a:lvl1pPr>
          </a:lstStyle>
          <a:p>
            <a:pPr>
              <a:defRPr/>
            </a:pPr>
            <a:fld id="{F93CDC71-E2B3-447F-8C68-CCA604161EBF}" type="datetimeFigureOut">
              <a:rPr lang="en-GB"/>
              <a:pPr>
                <a:defRPr/>
              </a:pPr>
              <a:t>01/07/2024</a:t>
            </a:fld>
            <a:endParaRPr lang="en-GB"/>
          </a:p>
        </p:txBody>
      </p:sp>
      <p:sp>
        <p:nvSpPr>
          <p:cNvPr id="9" name="Footer Placeholder 7">
            <a:extLst>
              <a:ext uri="{FF2B5EF4-FFF2-40B4-BE49-F238E27FC236}">
                <a16:creationId xmlns:a16="http://schemas.microsoft.com/office/drawing/2014/main" id="{BB61CF2B-5C92-16E4-53DA-22FF3499A761}"/>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8">
            <a:extLst>
              <a:ext uri="{FF2B5EF4-FFF2-40B4-BE49-F238E27FC236}">
                <a16:creationId xmlns:a16="http://schemas.microsoft.com/office/drawing/2014/main" id="{449131F7-B852-9CC7-FC42-6AF86492DDFE}"/>
              </a:ext>
            </a:extLst>
          </p:cNvPr>
          <p:cNvSpPr>
            <a:spLocks noGrp="1"/>
          </p:cNvSpPr>
          <p:nvPr>
            <p:ph type="sldNum" sz="quarter" idx="12"/>
          </p:nvPr>
        </p:nvSpPr>
        <p:spPr/>
        <p:txBody>
          <a:bodyPr/>
          <a:lstStyle>
            <a:lvl1pPr>
              <a:defRPr/>
            </a:lvl1pPr>
          </a:lstStyle>
          <a:p>
            <a:pPr>
              <a:defRPr/>
            </a:pPr>
            <a:fld id="{5124DABD-BF84-48FF-919D-CE02777B4000}" type="slidenum">
              <a:rPr lang="en-GB" altLang="en-US"/>
              <a:pPr>
                <a:defRPr/>
              </a:pPr>
              <a:t>‹#›</a:t>
            </a:fld>
            <a:endParaRPr lang="en-GB" altLang="en-US"/>
          </a:p>
        </p:txBody>
      </p:sp>
    </p:spTree>
    <p:extLst>
      <p:ext uri="{BB962C8B-B14F-4D97-AF65-F5344CB8AC3E}">
        <p14:creationId xmlns:p14="http://schemas.microsoft.com/office/powerpoint/2010/main" val="224773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013E760-E8B7-39EC-53EE-92535435C9CF}"/>
              </a:ext>
            </a:extLst>
          </p:cNvPr>
          <p:cNvSpPr>
            <a:spLocks noGrp="1"/>
          </p:cNvSpPr>
          <p:nvPr>
            <p:ph type="dt" sz="half" idx="10"/>
          </p:nvPr>
        </p:nvSpPr>
        <p:spPr/>
        <p:txBody>
          <a:bodyPr/>
          <a:lstStyle>
            <a:lvl1pPr>
              <a:defRPr/>
            </a:lvl1pPr>
          </a:lstStyle>
          <a:p>
            <a:pPr>
              <a:defRPr/>
            </a:pPr>
            <a:fld id="{17B037AF-5C48-4FF6-8908-3CE2A224FD85}" type="datetimeFigureOut">
              <a:rPr lang="en-GB"/>
              <a:pPr>
                <a:defRPr/>
              </a:pPr>
              <a:t>01/07/2024</a:t>
            </a:fld>
            <a:endParaRPr lang="en-GB"/>
          </a:p>
        </p:txBody>
      </p:sp>
      <p:sp>
        <p:nvSpPr>
          <p:cNvPr id="4" name="Footer Placeholder 4">
            <a:extLst>
              <a:ext uri="{FF2B5EF4-FFF2-40B4-BE49-F238E27FC236}">
                <a16:creationId xmlns:a16="http://schemas.microsoft.com/office/drawing/2014/main" id="{7D0B156C-4CA8-CFB4-C4B6-EF7F14783E73}"/>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69A39B3-59ED-6D3B-6803-70C1EAB089F2}"/>
              </a:ext>
            </a:extLst>
          </p:cNvPr>
          <p:cNvSpPr>
            <a:spLocks noGrp="1"/>
          </p:cNvSpPr>
          <p:nvPr>
            <p:ph type="sldNum" sz="quarter" idx="12"/>
          </p:nvPr>
        </p:nvSpPr>
        <p:spPr/>
        <p:txBody>
          <a:bodyPr/>
          <a:lstStyle>
            <a:lvl1pPr>
              <a:defRPr/>
            </a:lvl1pPr>
          </a:lstStyle>
          <a:p>
            <a:pPr>
              <a:defRPr/>
            </a:pPr>
            <a:fld id="{BDD2DD97-1482-468C-9A14-E573A95BC3C8}" type="slidenum">
              <a:rPr lang="en-GB" altLang="en-US"/>
              <a:pPr>
                <a:defRPr/>
              </a:pPr>
              <a:t>‹#›</a:t>
            </a:fld>
            <a:endParaRPr lang="en-GB" altLang="en-US"/>
          </a:p>
        </p:txBody>
      </p:sp>
    </p:spTree>
    <p:extLst>
      <p:ext uri="{BB962C8B-B14F-4D97-AF65-F5344CB8AC3E}">
        <p14:creationId xmlns:p14="http://schemas.microsoft.com/office/powerpoint/2010/main" val="2477798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D9051D0-B5EE-E73B-CA4A-EF0DB7B99D0C}"/>
              </a:ext>
            </a:extLst>
          </p:cNvPr>
          <p:cNvSpPr>
            <a:spLocks noGrp="1"/>
          </p:cNvSpPr>
          <p:nvPr>
            <p:ph type="dt" sz="half" idx="10"/>
          </p:nvPr>
        </p:nvSpPr>
        <p:spPr/>
        <p:txBody>
          <a:bodyPr/>
          <a:lstStyle>
            <a:lvl1pPr>
              <a:defRPr/>
            </a:lvl1pPr>
          </a:lstStyle>
          <a:p>
            <a:pPr>
              <a:defRPr/>
            </a:pPr>
            <a:fld id="{D2F56AA2-A4A2-47BB-BAD7-C4EF18E72FC1}" type="datetimeFigureOut">
              <a:rPr lang="en-GB"/>
              <a:pPr>
                <a:defRPr/>
              </a:pPr>
              <a:t>01/07/2024</a:t>
            </a:fld>
            <a:endParaRPr lang="en-GB"/>
          </a:p>
        </p:txBody>
      </p:sp>
      <p:sp>
        <p:nvSpPr>
          <p:cNvPr id="3" name="Footer Placeholder 4">
            <a:extLst>
              <a:ext uri="{FF2B5EF4-FFF2-40B4-BE49-F238E27FC236}">
                <a16:creationId xmlns:a16="http://schemas.microsoft.com/office/drawing/2014/main" id="{047F273B-0A76-907F-4E43-E844CF9BE03C}"/>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1264381E-34A8-4869-4ED8-BE7179169374}"/>
              </a:ext>
            </a:extLst>
          </p:cNvPr>
          <p:cNvSpPr>
            <a:spLocks noGrp="1"/>
          </p:cNvSpPr>
          <p:nvPr>
            <p:ph type="sldNum" sz="quarter" idx="12"/>
          </p:nvPr>
        </p:nvSpPr>
        <p:spPr/>
        <p:txBody>
          <a:bodyPr/>
          <a:lstStyle>
            <a:lvl1pPr>
              <a:defRPr/>
            </a:lvl1pPr>
          </a:lstStyle>
          <a:p>
            <a:pPr>
              <a:defRPr/>
            </a:pPr>
            <a:fld id="{886C1671-5F7F-4E6C-BD24-721F92036F05}" type="slidenum">
              <a:rPr lang="en-GB" altLang="en-US"/>
              <a:pPr>
                <a:defRPr/>
              </a:pPr>
              <a:t>‹#›</a:t>
            </a:fld>
            <a:endParaRPr lang="en-GB" altLang="en-US"/>
          </a:p>
        </p:txBody>
      </p:sp>
    </p:spTree>
    <p:extLst>
      <p:ext uri="{BB962C8B-B14F-4D97-AF65-F5344CB8AC3E}">
        <p14:creationId xmlns:p14="http://schemas.microsoft.com/office/powerpoint/2010/main" val="222302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8F6180A-A822-282E-362F-BA82EB1582C8}"/>
              </a:ext>
            </a:extLst>
          </p:cNvPr>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D9C6645E-2BAA-967E-0100-D89894320B39}"/>
              </a:ext>
            </a:extLst>
          </p:cNvPr>
          <p:cNvSpPr>
            <a:spLocks noGrp="1"/>
          </p:cNvSpPr>
          <p:nvPr>
            <p:ph type="dt" sz="half" idx="10"/>
          </p:nvPr>
        </p:nvSpPr>
        <p:spPr/>
        <p:txBody>
          <a:bodyPr/>
          <a:lstStyle>
            <a:lvl1pPr>
              <a:defRPr/>
            </a:lvl1pPr>
          </a:lstStyle>
          <a:p>
            <a:pPr>
              <a:defRPr/>
            </a:pPr>
            <a:fld id="{89AC8076-5254-4CC9-A786-C1EE9BB69DB7}" type="datetimeFigureOut">
              <a:rPr lang="en-GB"/>
              <a:pPr>
                <a:defRPr/>
              </a:pPr>
              <a:t>01/07/2024</a:t>
            </a:fld>
            <a:endParaRPr lang="en-GB"/>
          </a:p>
        </p:txBody>
      </p:sp>
      <p:sp>
        <p:nvSpPr>
          <p:cNvPr id="7" name="Footer Placeholder 5">
            <a:extLst>
              <a:ext uri="{FF2B5EF4-FFF2-40B4-BE49-F238E27FC236}">
                <a16:creationId xmlns:a16="http://schemas.microsoft.com/office/drawing/2014/main" id="{FF160FDD-85B7-311C-64A7-A5D0B36370DF}"/>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4C05957B-68CB-7B07-DBC6-0E0AB2377F42}"/>
              </a:ext>
            </a:extLst>
          </p:cNvPr>
          <p:cNvSpPr>
            <a:spLocks noGrp="1"/>
          </p:cNvSpPr>
          <p:nvPr>
            <p:ph type="sldNum" sz="quarter" idx="12"/>
          </p:nvPr>
        </p:nvSpPr>
        <p:spPr/>
        <p:txBody>
          <a:bodyPr/>
          <a:lstStyle>
            <a:lvl1pPr>
              <a:defRPr/>
            </a:lvl1pPr>
          </a:lstStyle>
          <a:p>
            <a:pPr>
              <a:defRPr/>
            </a:pPr>
            <a:fld id="{BA811C40-A831-4916-B073-489225EA324B}" type="slidenum">
              <a:rPr lang="en-GB" altLang="en-US"/>
              <a:pPr>
                <a:defRPr/>
              </a:pPr>
              <a:t>‹#›</a:t>
            </a:fld>
            <a:endParaRPr lang="en-GB" altLang="en-US"/>
          </a:p>
        </p:txBody>
      </p:sp>
    </p:spTree>
    <p:extLst>
      <p:ext uri="{BB962C8B-B14F-4D97-AF65-F5344CB8AC3E}">
        <p14:creationId xmlns:p14="http://schemas.microsoft.com/office/powerpoint/2010/main" val="3097847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846EBD-8271-56D2-F1BE-6436A7FF1336}"/>
              </a:ext>
            </a:extLst>
          </p:cNvPr>
          <p:cNvSpPr>
            <a:spLocks noGrp="1"/>
          </p:cNvSpPr>
          <p:nvPr>
            <p:ph type="dt" sz="half" idx="10"/>
          </p:nvPr>
        </p:nvSpPr>
        <p:spPr/>
        <p:txBody>
          <a:bodyPr/>
          <a:lstStyle>
            <a:lvl1pPr>
              <a:defRPr/>
            </a:lvl1pPr>
          </a:lstStyle>
          <a:p>
            <a:pPr>
              <a:defRPr/>
            </a:pPr>
            <a:fld id="{FD3E995B-B5DA-4051-8D23-AB9C8F2615CF}" type="datetimeFigureOut">
              <a:rPr lang="en-GB"/>
              <a:pPr>
                <a:defRPr/>
              </a:pPr>
              <a:t>01/07/2024</a:t>
            </a:fld>
            <a:endParaRPr lang="en-GB"/>
          </a:p>
        </p:txBody>
      </p:sp>
      <p:sp>
        <p:nvSpPr>
          <p:cNvPr id="5" name="Footer Placeholder 4">
            <a:extLst>
              <a:ext uri="{FF2B5EF4-FFF2-40B4-BE49-F238E27FC236}">
                <a16:creationId xmlns:a16="http://schemas.microsoft.com/office/drawing/2014/main" id="{9DF2BBC8-635E-9169-75AF-0E37FD5F5A4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5842266-7838-BA29-4F03-3657AC08C3AB}"/>
              </a:ext>
            </a:extLst>
          </p:cNvPr>
          <p:cNvSpPr>
            <a:spLocks noGrp="1"/>
          </p:cNvSpPr>
          <p:nvPr>
            <p:ph type="sldNum" sz="quarter" idx="12"/>
          </p:nvPr>
        </p:nvSpPr>
        <p:spPr/>
        <p:txBody>
          <a:bodyPr/>
          <a:lstStyle>
            <a:lvl1pPr>
              <a:defRPr/>
            </a:lvl1pPr>
          </a:lstStyle>
          <a:p>
            <a:fld id="{FF321431-B65E-46A4-A25B-F9E8200DAA16}" type="slidenum">
              <a:rPr lang="en-GB" altLang="en-US"/>
              <a:pPr/>
              <a:t>‹#›</a:t>
            </a:fld>
            <a:endParaRPr lang="en-GB" altLang="en-US"/>
          </a:p>
        </p:txBody>
      </p:sp>
    </p:spTree>
    <p:extLst>
      <p:ext uri="{BB962C8B-B14F-4D97-AF65-F5344CB8AC3E}">
        <p14:creationId xmlns:p14="http://schemas.microsoft.com/office/powerpoint/2010/main" val="28600822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874AD76-4832-1507-FA22-5E8404CC43C7}"/>
              </a:ext>
            </a:extLst>
          </p:cNvPr>
          <p:cNvSpPr>
            <a:spLocks noGrp="1"/>
          </p:cNvSpPr>
          <p:nvPr>
            <p:ph type="dt" sz="half" idx="10"/>
          </p:nvPr>
        </p:nvSpPr>
        <p:spPr/>
        <p:txBody>
          <a:bodyPr/>
          <a:lstStyle>
            <a:lvl1pPr>
              <a:defRPr/>
            </a:lvl1pPr>
          </a:lstStyle>
          <a:p>
            <a:pPr>
              <a:defRPr/>
            </a:pPr>
            <a:fld id="{A4BAE3EB-B8A4-425D-A346-C5FB31377BB9}" type="datetimeFigureOut">
              <a:rPr lang="en-GB"/>
              <a:pPr>
                <a:defRPr/>
              </a:pPr>
              <a:t>01/07/2024</a:t>
            </a:fld>
            <a:endParaRPr lang="en-GB"/>
          </a:p>
        </p:txBody>
      </p:sp>
      <p:sp>
        <p:nvSpPr>
          <p:cNvPr id="6" name="Footer Placeholder 4">
            <a:extLst>
              <a:ext uri="{FF2B5EF4-FFF2-40B4-BE49-F238E27FC236}">
                <a16:creationId xmlns:a16="http://schemas.microsoft.com/office/drawing/2014/main" id="{05315C68-D15D-8B03-250D-32BFFA8DA47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A834455C-0769-9A99-A3BD-664B8AC4C700}"/>
              </a:ext>
            </a:extLst>
          </p:cNvPr>
          <p:cNvSpPr>
            <a:spLocks noGrp="1"/>
          </p:cNvSpPr>
          <p:nvPr>
            <p:ph type="sldNum" sz="quarter" idx="12"/>
          </p:nvPr>
        </p:nvSpPr>
        <p:spPr/>
        <p:txBody>
          <a:bodyPr/>
          <a:lstStyle>
            <a:lvl1pPr>
              <a:defRPr/>
            </a:lvl1pPr>
          </a:lstStyle>
          <a:p>
            <a:pPr>
              <a:defRPr/>
            </a:pPr>
            <a:fld id="{33D5A864-C8A7-4EDB-8F33-91BF1E672D19}" type="slidenum">
              <a:rPr lang="en-GB" altLang="en-US"/>
              <a:pPr>
                <a:defRPr/>
              </a:pPr>
              <a:t>‹#›</a:t>
            </a:fld>
            <a:endParaRPr lang="en-GB" altLang="en-US"/>
          </a:p>
        </p:txBody>
      </p:sp>
    </p:spTree>
    <p:extLst>
      <p:ext uri="{BB962C8B-B14F-4D97-AF65-F5344CB8AC3E}">
        <p14:creationId xmlns:p14="http://schemas.microsoft.com/office/powerpoint/2010/main" val="4144369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9CDC5-A690-D6E1-8B77-0D1CFE5DF10E}"/>
              </a:ext>
            </a:extLst>
          </p:cNvPr>
          <p:cNvSpPr>
            <a:spLocks noGrp="1"/>
          </p:cNvSpPr>
          <p:nvPr>
            <p:ph type="dt" sz="half" idx="10"/>
          </p:nvPr>
        </p:nvSpPr>
        <p:spPr/>
        <p:txBody>
          <a:bodyPr/>
          <a:lstStyle>
            <a:lvl1pPr>
              <a:defRPr/>
            </a:lvl1pPr>
          </a:lstStyle>
          <a:p>
            <a:pPr>
              <a:defRPr/>
            </a:pPr>
            <a:fld id="{09B913BF-C35A-4518-94E6-DD5C0EF09C5A}" type="datetimeFigureOut">
              <a:rPr lang="en-GB"/>
              <a:pPr>
                <a:defRPr/>
              </a:pPr>
              <a:t>01/07/2024</a:t>
            </a:fld>
            <a:endParaRPr lang="en-GB"/>
          </a:p>
        </p:txBody>
      </p:sp>
      <p:sp>
        <p:nvSpPr>
          <p:cNvPr id="5" name="Footer Placeholder 4">
            <a:extLst>
              <a:ext uri="{FF2B5EF4-FFF2-40B4-BE49-F238E27FC236}">
                <a16:creationId xmlns:a16="http://schemas.microsoft.com/office/drawing/2014/main" id="{E971822C-252A-20CA-C166-0C64677BDFD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032C44A-4485-74F6-8D4A-B583B6432692}"/>
              </a:ext>
            </a:extLst>
          </p:cNvPr>
          <p:cNvSpPr>
            <a:spLocks noGrp="1"/>
          </p:cNvSpPr>
          <p:nvPr>
            <p:ph type="sldNum" sz="quarter" idx="12"/>
          </p:nvPr>
        </p:nvSpPr>
        <p:spPr/>
        <p:txBody>
          <a:bodyPr/>
          <a:lstStyle>
            <a:lvl1pPr>
              <a:defRPr/>
            </a:lvl1pPr>
          </a:lstStyle>
          <a:p>
            <a:pPr>
              <a:defRPr/>
            </a:pPr>
            <a:fld id="{7C7787C2-B5DD-4322-B22F-6C5A73FFEEE7}" type="slidenum">
              <a:rPr lang="en-GB" altLang="en-US"/>
              <a:pPr>
                <a:defRPr/>
              </a:pPr>
              <a:t>‹#›</a:t>
            </a:fld>
            <a:endParaRPr lang="en-GB" altLang="en-US"/>
          </a:p>
        </p:txBody>
      </p:sp>
    </p:spTree>
    <p:extLst>
      <p:ext uri="{BB962C8B-B14F-4D97-AF65-F5344CB8AC3E}">
        <p14:creationId xmlns:p14="http://schemas.microsoft.com/office/powerpoint/2010/main" val="37285291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2F710FE-5199-4EF2-B50A-98C1E337210D}"/>
              </a:ext>
            </a:extLst>
          </p:cNvPr>
          <p:cNvSpPr>
            <a:spLocks noGrp="1"/>
          </p:cNvSpPr>
          <p:nvPr>
            <p:ph type="dt" sz="half" idx="10"/>
          </p:nvPr>
        </p:nvSpPr>
        <p:spPr/>
        <p:txBody>
          <a:bodyPr/>
          <a:lstStyle>
            <a:lvl1pPr>
              <a:defRPr/>
            </a:lvl1pPr>
          </a:lstStyle>
          <a:p>
            <a:pPr>
              <a:defRPr/>
            </a:pPr>
            <a:fld id="{E67EDE78-911F-4DBF-8E66-F24A38D4B50C}" type="datetimeFigureOut">
              <a:rPr lang="en-GB"/>
              <a:pPr>
                <a:defRPr/>
              </a:pPr>
              <a:t>01/07/2024</a:t>
            </a:fld>
            <a:endParaRPr lang="en-GB"/>
          </a:p>
        </p:txBody>
      </p:sp>
      <p:sp>
        <p:nvSpPr>
          <p:cNvPr id="5" name="Footer Placeholder 4">
            <a:extLst>
              <a:ext uri="{FF2B5EF4-FFF2-40B4-BE49-F238E27FC236}">
                <a16:creationId xmlns:a16="http://schemas.microsoft.com/office/drawing/2014/main" id="{BB742702-46D8-A02C-62FE-D1B8EE1FB4B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D08D9DE-25C9-9B11-1EF6-F6C922340CD2}"/>
              </a:ext>
            </a:extLst>
          </p:cNvPr>
          <p:cNvSpPr>
            <a:spLocks noGrp="1"/>
          </p:cNvSpPr>
          <p:nvPr>
            <p:ph type="sldNum" sz="quarter" idx="12"/>
          </p:nvPr>
        </p:nvSpPr>
        <p:spPr/>
        <p:txBody>
          <a:bodyPr/>
          <a:lstStyle>
            <a:lvl1pPr>
              <a:defRPr/>
            </a:lvl1pPr>
          </a:lstStyle>
          <a:p>
            <a:pPr>
              <a:defRPr/>
            </a:pPr>
            <a:fld id="{61BA8264-D691-4E8E-8650-61DFCB9F3A19}" type="slidenum">
              <a:rPr lang="en-GB" altLang="en-US"/>
              <a:pPr>
                <a:defRPr/>
              </a:pPr>
              <a:t>‹#›</a:t>
            </a:fld>
            <a:endParaRPr lang="en-GB" altLang="en-US"/>
          </a:p>
        </p:txBody>
      </p:sp>
    </p:spTree>
    <p:extLst>
      <p:ext uri="{BB962C8B-B14F-4D97-AF65-F5344CB8AC3E}">
        <p14:creationId xmlns:p14="http://schemas.microsoft.com/office/powerpoint/2010/main" val="312572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FBE488C-4211-D506-4508-E91ACBF4AA42}"/>
              </a:ext>
            </a:extLst>
          </p:cNvPr>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16B37CF0-9F94-4C08-E861-FF123FD9AA56}"/>
              </a:ext>
            </a:extLst>
          </p:cNvPr>
          <p:cNvSpPr>
            <a:spLocks noGrp="1"/>
          </p:cNvSpPr>
          <p:nvPr>
            <p:ph type="dt" sz="half" idx="10"/>
          </p:nvPr>
        </p:nvSpPr>
        <p:spPr/>
        <p:txBody>
          <a:bodyPr/>
          <a:lstStyle>
            <a:lvl1pPr>
              <a:defRPr/>
            </a:lvl1pPr>
          </a:lstStyle>
          <a:p>
            <a:pPr>
              <a:defRPr/>
            </a:pPr>
            <a:fld id="{C8A3E24A-7600-4526-90C4-7E4B522A2148}" type="datetimeFigureOut">
              <a:rPr lang="en-GB"/>
              <a:pPr>
                <a:defRPr/>
              </a:pPr>
              <a:t>01/07/2024</a:t>
            </a:fld>
            <a:endParaRPr lang="en-GB"/>
          </a:p>
        </p:txBody>
      </p:sp>
      <p:sp>
        <p:nvSpPr>
          <p:cNvPr id="6" name="Footer Placeholder 4">
            <a:extLst>
              <a:ext uri="{FF2B5EF4-FFF2-40B4-BE49-F238E27FC236}">
                <a16:creationId xmlns:a16="http://schemas.microsoft.com/office/drawing/2014/main" id="{21DC037C-1312-CCB0-4F52-2F67F9D58F78}"/>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BF04C1A-C0FA-4F16-B448-856D48E194D8}"/>
              </a:ext>
            </a:extLst>
          </p:cNvPr>
          <p:cNvSpPr>
            <a:spLocks noGrp="1"/>
          </p:cNvSpPr>
          <p:nvPr>
            <p:ph type="sldNum" sz="quarter" idx="12"/>
          </p:nvPr>
        </p:nvSpPr>
        <p:spPr/>
        <p:txBody>
          <a:bodyPr/>
          <a:lstStyle>
            <a:lvl1pPr>
              <a:defRPr/>
            </a:lvl1pPr>
          </a:lstStyle>
          <a:p>
            <a:fld id="{720562FE-B2F8-422D-9904-3AF30CC404D9}" type="slidenum">
              <a:rPr lang="en-GB" altLang="en-US"/>
              <a:pPr/>
              <a:t>‹#›</a:t>
            </a:fld>
            <a:endParaRPr lang="en-GB" altLang="en-US"/>
          </a:p>
        </p:txBody>
      </p:sp>
    </p:spTree>
    <p:extLst>
      <p:ext uri="{BB962C8B-B14F-4D97-AF65-F5344CB8AC3E}">
        <p14:creationId xmlns:p14="http://schemas.microsoft.com/office/powerpoint/2010/main" val="27370246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2C831400-66E7-245D-E4FA-B445B0169350}"/>
              </a:ext>
            </a:extLst>
          </p:cNvPr>
          <p:cNvSpPr>
            <a:spLocks noGrp="1"/>
          </p:cNvSpPr>
          <p:nvPr>
            <p:ph type="dt" sz="half" idx="10"/>
          </p:nvPr>
        </p:nvSpPr>
        <p:spPr/>
        <p:txBody>
          <a:bodyPr/>
          <a:lstStyle>
            <a:lvl1pPr>
              <a:defRPr/>
            </a:lvl1pPr>
          </a:lstStyle>
          <a:p>
            <a:pPr>
              <a:defRPr/>
            </a:pPr>
            <a:fld id="{00A0CDBA-4C8A-45BB-9353-7CCB997D4CCC}" type="datetimeFigureOut">
              <a:rPr lang="en-GB"/>
              <a:pPr>
                <a:defRPr/>
              </a:pPr>
              <a:t>01/07/2024</a:t>
            </a:fld>
            <a:endParaRPr lang="en-GB"/>
          </a:p>
        </p:txBody>
      </p:sp>
      <p:sp>
        <p:nvSpPr>
          <p:cNvPr id="6" name="Footer Placeholder 4">
            <a:extLst>
              <a:ext uri="{FF2B5EF4-FFF2-40B4-BE49-F238E27FC236}">
                <a16:creationId xmlns:a16="http://schemas.microsoft.com/office/drawing/2014/main" id="{A3BA4296-3E02-8401-23E5-89439DC61FC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8F9BE08-B3E0-80FA-F297-9B3DFCB9A97B}"/>
              </a:ext>
            </a:extLst>
          </p:cNvPr>
          <p:cNvSpPr>
            <a:spLocks noGrp="1"/>
          </p:cNvSpPr>
          <p:nvPr>
            <p:ph type="sldNum" sz="quarter" idx="12"/>
          </p:nvPr>
        </p:nvSpPr>
        <p:spPr/>
        <p:txBody>
          <a:bodyPr/>
          <a:lstStyle>
            <a:lvl1pPr>
              <a:defRPr/>
            </a:lvl1pPr>
          </a:lstStyle>
          <a:p>
            <a:fld id="{43536BB4-9500-4080-BCD8-2559009AAFAA}" type="slidenum">
              <a:rPr lang="en-GB" altLang="en-US"/>
              <a:pPr/>
              <a:t>‹#›</a:t>
            </a:fld>
            <a:endParaRPr lang="en-GB" altLang="en-US"/>
          </a:p>
        </p:txBody>
      </p:sp>
    </p:spTree>
    <p:extLst>
      <p:ext uri="{BB962C8B-B14F-4D97-AF65-F5344CB8AC3E}">
        <p14:creationId xmlns:p14="http://schemas.microsoft.com/office/powerpoint/2010/main" val="3772318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69BB9649-926C-F362-F80F-04B42A93D4EE}"/>
              </a:ext>
            </a:extLst>
          </p:cNvPr>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20727D0B-C17A-C1CE-EEC8-7015E3AC09BA}"/>
              </a:ext>
            </a:extLst>
          </p:cNvPr>
          <p:cNvSpPr>
            <a:spLocks noGrp="1"/>
          </p:cNvSpPr>
          <p:nvPr>
            <p:ph type="dt" sz="half" idx="10"/>
          </p:nvPr>
        </p:nvSpPr>
        <p:spPr/>
        <p:txBody>
          <a:bodyPr/>
          <a:lstStyle>
            <a:lvl1pPr>
              <a:defRPr/>
            </a:lvl1pPr>
          </a:lstStyle>
          <a:p>
            <a:pPr>
              <a:defRPr/>
            </a:pPr>
            <a:fld id="{BC87E9E7-C1E5-44C3-88EC-37E97F7563A8}" type="datetimeFigureOut">
              <a:rPr lang="en-GB"/>
              <a:pPr>
                <a:defRPr/>
              </a:pPr>
              <a:t>01/07/2024</a:t>
            </a:fld>
            <a:endParaRPr lang="en-GB"/>
          </a:p>
        </p:txBody>
      </p:sp>
      <p:sp>
        <p:nvSpPr>
          <p:cNvPr id="9" name="Footer Placeholder 7">
            <a:extLst>
              <a:ext uri="{FF2B5EF4-FFF2-40B4-BE49-F238E27FC236}">
                <a16:creationId xmlns:a16="http://schemas.microsoft.com/office/drawing/2014/main" id="{60F13B61-4DD6-8CB5-7A20-6EAE3C17B501}"/>
              </a:ext>
            </a:extLst>
          </p:cNvPr>
          <p:cNvSpPr>
            <a:spLocks noGrp="1"/>
          </p:cNvSpPr>
          <p:nvPr>
            <p:ph type="ftr" sz="quarter" idx="11"/>
          </p:nvPr>
        </p:nvSpPr>
        <p:spPr/>
        <p:txBody>
          <a:bodyPr/>
          <a:lstStyle>
            <a:lvl1pPr>
              <a:defRPr/>
            </a:lvl1pPr>
          </a:lstStyle>
          <a:p>
            <a:pPr>
              <a:defRPr/>
            </a:pPr>
            <a:endParaRPr lang="en-GB"/>
          </a:p>
        </p:txBody>
      </p:sp>
      <p:sp>
        <p:nvSpPr>
          <p:cNvPr id="10" name="Slide Number Placeholder 8">
            <a:extLst>
              <a:ext uri="{FF2B5EF4-FFF2-40B4-BE49-F238E27FC236}">
                <a16:creationId xmlns:a16="http://schemas.microsoft.com/office/drawing/2014/main" id="{1DBED126-1B65-BA37-7044-3F487A522E68}"/>
              </a:ext>
            </a:extLst>
          </p:cNvPr>
          <p:cNvSpPr>
            <a:spLocks noGrp="1"/>
          </p:cNvSpPr>
          <p:nvPr>
            <p:ph type="sldNum" sz="quarter" idx="12"/>
          </p:nvPr>
        </p:nvSpPr>
        <p:spPr/>
        <p:txBody>
          <a:bodyPr/>
          <a:lstStyle>
            <a:lvl1pPr>
              <a:defRPr/>
            </a:lvl1pPr>
          </a:lstStyle>
          <a:p>
            <a:fld id="{70FE6ABE-2580-4913-A254-614C1E710BCC}" type="slidenum">
              <a:rPr lang="en-GB" altLang="en-US"/>
              <a:pPr/>
              <a:t>‹#›</a:t>
            </a:fld>
            <a:endParaRPr lang="en-GB" altLang="en-US"/>
          </a:p>
        </p:txBody>
      </p:sp>
    </p:spTree>
    <p:extLst>
      <p:ext uri="{BB962C8B-B14F-4D97-AF65-F5344CB8AC3E}">
        <p14:creationId xmlns:p14="http://schemas.microsoft.com/office/powerpoint/2010/main" val="296355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E3F01631-A16B-C4A5-7982-590EF17E01E5}"/>
              </a:ext>
            </a:extLst>
          </p:cNvPr>
          <p:cNvSpPr>
            <a:spLocks noGrp="1"/>
          </p:cNvSpPr>
          <p:nvPr>
            <p:ph type="dt" sz="half" idx="10"/>
          </p:nvPr>
        </p:nvSpPr>
        <p:spPr/>
        <p:txBody>
          <a:bodyPr/>
          <a:lstStyle>
            <a:lvl1pPr>
              <a:defRPr/>
            </a:lvl1pPr>
          </a:lstStyle>
          <a:p>
            <a:pPr>
              <a:defRPr/>
            </a:pPr>
            <a:fld id="{F5D84E31-9021-4B3C-B961-897B067155A6}" type="datetimeFigureOut">
              <a:rPr lang="en-GB"/>
              <a:pPr>
                <a:defRPr/>
              </a:pPr>
              <a:t>01/07/2024</a:t>
            </a:fld>
            <a:endParaRPr lang="en-GB"/>
          </a:p>
        </p:txBody>
      </p:sp>
      <p:sp>
        <p:nvSpPr>
          <p:cNvPr id="4" name="Footer Placeholder 4">
            <a:extLst>
              <a:ext uri="{FF2B5EF4-FFF2-40B4-BE49-F238E27FC236}">
                <a16:creationId xmlns:a16="http://schemas.microsoft.com/office/drawing/2014/main" id="{F53A808B-E15E-2596-6EB2-1A4A671AF107}"/>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DE691A3-1483-2C92-F6C3-CBA98B2A353D}"/>
              </a:ext>
            </a:extLst>
          </p:cNvPr>
          <p:cNvSpPr>
            <a:spLocks noGrp="1"/>
          </p:cNvSpPr>
          <p:nvPr>
            <p:ph type="sldNum" sz="quarter" idx="12"/>
          </p:nvPr>
        </p:nvSpPr>
        <p:spPr/>
        <p:txBody>
          <a:bodyPr/>
          <a:lstStyle>
            <a:lvl1pPr>
              <a:defRPr/>
            </a:lvl1pPr>
          </a:lstStyle>
          <a:p>
            <a:fld id="{937A1093-06F2-4F2E-A9E6-0AF50DE27D1E}" type="slidenum">
              <a:rPr lang="en-GB" altLang="en-US"/>
              <a:pPr/>
              <a:t>‹#›</a:t>
            </a:fld>
            <a:endParaRPr lang="en-GB" altLang="en-US"/>
          </a:p>
        </p:txBody>
      </p:sp>
    </p:spTree>
    <p:extLst>
      <p:ext uri="{BB962C8B-B14F-4D97-AF65-F5344CB8AC3E}">
        <p14:creationId xmlns:p14="http://schemas.microsoft.com/office/powerpoint/2010/main" val="2616954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0257909-0F1C-4FB8-5FAD-790BD07C184A}"/>
              </a:ext>
            </a:extLst>
          </p:cNvPr>
          <p:cNvSpPr>
            <a:spLocks noGrp="1"/>
          </p:cNvSpPr>
          <p:nvPr>
            <p:ph type="dt" sz="half" idx="10"/>
          </p:nvPr>
        </p:nvSpPr>
        <p:spPr/>
        <p:txBody>
          <a:bodyPr/>
          <a:lstStyle>
            <a:lvl1pPr>
              <a:defRPr/>
            </a:lvl1pPr>
          </a:lstStyle>
          <a:p>
            <a:pPr>
              <a:defRPr/>
            </a:pPr>
            <a:fld id="{3796008E-C4CE-46DA-BF73-B5C9675C5C8A}" type="datetimeFigureOut">
              <a:rPr lang="en-GB"/>
              <a:pPr>
                <a:defRPr/>
              </a:pPr>
              <a:t>01/07/2024</a:t>
            </a:fld>
            <a:endParaRPr lang="en-GB"/>
          </a:p>
        </p:txBody>
      </p:sp>
      <p:sp>
        <p:nvSpPr>
          <p:cNvPr id="3" name="Footer Placeholder 4">
            <a:extLst>
              <a:ext uri="{FF2B5EF4-FFF2-40B4-BE49-F238E27FC236}">
                <a16:creationId xmlns:a16="http://schemas.microsoft.com/office/drawing/2014/main" id="{47BEF5E7-9E27-88C2-6330-6586A5FF023F}"/>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FC7AB328-426E-7E43-8AAD-FE16C6D8001B}"/>
              </a:ext>
            </a:extLst>
          </p:cNvPr>
          <p:cNvSpPr>
            <a:spLocks noGrp="1"/>
          </p:cNvSpPr>
          <p:nvPr>
            <p:ph type="sldNum" sz="quarter" idx="12"/>
          </p:nvPr>
        </p:nvSpPr>
        <p:spPr/>
        <p:txBody>
          <a:bodyPr/>
          <a:lstStyle>
            <a:lvl1pPr>
              <a:defRPr/>
            </a:lvl1pPr>
          </a:lstStyle>
          <a:p>
            <a:fld id="{7ECE0A89-180C-4CF2-992C-69A924332235}" type="slidenum">
              <a:rPr lang="en-GB" altLang="en-US"/>
              <a:pPr/>
              <a:t>‹#›</a:t>
            </a:fld>
            <a:endParaRPr lang="en-GB" altLang="en-US"/>
          </a:p>
        </p:txBody>
      </p:sp>
    </p:spTree>
    <p:extLst>
      <p:ext uri="{BB962C8B-B14F-4D97-AF65-F5344CB8AC3E}">
        <p14:creationId xmlns:p14="http://schemas.microsoft.com/office/powerpoint/2010/main" val="615621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F5DE45E-1E70-CEB6-B44B-3F60A31E75FB}"/>
              </a:ext>
            </a:extLst>
          </p:cNvPr>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196D237F-15E3-66C5-2C90-A13F656AFD6D}"/>
              </a:ext>
            </a:extLst>
          </p:cNvPr>
          <p:cNvSpPr>
            <a:spLocks noGrp="1"/>
          </p:cNvSpPr>
          <p:nvPr>
            <p:ph type="dt" sz="half" idx="10"/>
          </p:nvPr>
        </p:nvSpPr>
        <p:spPr/>
        <p:txBody>
          <a:bodyPr/>
          <a:lstStyle>
            <a:lvl1pPr>
              <a:defRPr/>
            </a:lvl1pPr>
          </a:lstStyle>
          <a:p>
            <a:pPr>
              <a:defRPr/>
            </a:pPr>
            <a:fld id="{5A6A3E69-53C5-4775-A538-586953639DFF}" type="datetimeFigureOut">
              <a:rPr lang="en-GB"/>
              <a:pPr>
                <a:defRPr/>
              </a:pPr>
              <a:t>01/07/2024</a:t>
            </a:fld>
            <a:endParaRPr lang="en-GB"/>
          </a:p>
        </p:txBody>
      </p:sp>
      <p:sp>
        <p:nvSpPr>
          <p:cNvPr id="7" name="Footer Placeholder 5">
            <a:extLst>
              <a:ext uri="{FF2B5EF4-FFF2-40B4-BE49-F238E27FC236}">
                <a16:creationId xmlns:a16="http://schemas.microsoft.com/office/drawing/2014/main" id="{D3660954-CF9F-481C-C2D7-DF0B18D8FBBC}"/>
              </a:ext>
            </a:extLst>
          </p:cNvPr>
          <p:cNvSpPr>
            <a:spLocks noGrp="1"/>
          </p:cNvSpPr>
          <p:nvPr>
            <p:ph type="ftr" sz="quarter" idx="11"/>
          </p:nvPr>
        </p:nvSpPr>
        <p:spPr/>
        <p:txBody>
          <a:bodyPr/>
          <a:lstStyle>
            <a:lvl1pPr>
              <a:defRPr/>
            </a:lvl1pPr>
          </a:lstStyle>
          <a:p>
            <a:pPr>
              <a:defRPr/>
            </a:pPr>
            <a:endParaRPr lang="en-GB"/>
          </a:p>
        </p:txBody>
      </p:sp>
      <p:sp>
        <p:nvSpPr>
          <p:cNvPr id="8" name="Slide Number Placeholder 6">
            <a:extLst>
              <a:ext uri="{FF2B5EF4-FFF2-40B4-BE49-F238E27FC236}">
                <a16:creationId xmlns:a16="http://schemas.microsoft.com/office/drawing/2014/main" id="{543DA9E0-3F0D-9255-46B0-9E783B351FF3}"/>
              </a:ext>
            </a:extLst>
          </p:cNvPr>
          <p:cNvSpPr>
            <a:spLocks noGrp="1"/>
          </p:cNvSpPr>
          <p:nvPr>
            <p:ph type="sldNum" sz="quarter" idx="12"/>
          </p:nvPr>
        </p:nvSpPr>
        <p:spPr/>
        <p:txBody>
          <a:bodyPr/>
          <a:lstStyle>
            <a:lvl1pPr>
              <a:defRPr/>
            </a:lvl1pPr>
          </a:lstStyle>
          <a:p>
            <a:fld id="{1B48BA10-DA4E-49B1-83C8-866DADC73FE1}" type="slidenum">
              <a:rPr lang="en-GB" altLang="en-US"/>
              <a:pPr/>
              <a:t>‹#›</a:t>
            </a:fld>
            <a:endParaRPr lang="en-GB" altLang="en-US"/>
          </a:p>
        </p:txBody>
      </p:sp>
    </p:spTree>
    <p:extLst>
      <p:ext uri="{BB962C8B-B14F-4D97-AF65-F5344CB8AC3E}">
        <p14:creationId xmlns:p14="http://schemas.microsoft.com/office/powerpoint/2010/main" val="193229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98F31F2-6F03-3B21-0822-163524D22B13}"/>
              </a:ext>
            </a:extLst>
          </p:cNvPr>
          <p:cNvSpPr>
            <a:spLocks noGrp="1"/>
          </p:cNvSpPr>
          <p:nvPr>
            <p:ph type="dt" sz="half" idx="10"/>
          </p:nvPr>
        </p:nvSpPr>
        <p:spPr/>
        <p:txBody>
          <a:bodyPr/>
          <a:lstStyle>
            <a:lvl1pPr>
              <a:defRPr/>
            </a:lvl1pPr>
          </a:lstStyle>
          <a:p>
            <a:pPr>
              <a:defRPr/>
            </a:pPr>
            <a:fld id="{5AAEC529-AABF-497A-A801-9C79E7811541}" type="datetimeFigureOut">
              <a:rPr lang="en-GB"/>
              <a:pPr>
                <a:defRPr/>
              </a:pPr>
              <a:t>01/07/2024</a:t>
            </a:fld>
            <a:endParaRPr lang="en-GB"/>
          </a:p>
        </p:txBody>
      </p:sp>
      <p:sp>
        <p:nvSpPr>
          <p:cNvPr id="6" name="Footer Placeholder 4">
            <a:extLst>
              <a:ext uri="{FF2B5EF4-FFF2-40B4-BE49-F238E27FC236}">
                <a16:creationId xmlns:a16="http://schemas.microsoft.com/office/drawing/2014/main" id="{D4AE249D-60FD-4586-BF66-BFA441799CF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5BEA62C4-273E-363E-BE9F-7299497248FB}"/>
              </a:ext>
            </a:extLst>
          </p:cNvPr>
          <p:cNvSpPr>
            <a:spLocks noGrp="1"/>
          </p:cNvSpPr>
          <p:nvPr>
            <p:ph type="sldNum" sz="quarter" idx="12"/>
          </p:nvPr>
        </p:nvSpPr>
        <p:spPr/>
        <p:txBody>
          <a:bodyPr/>
          <a:lstStyle>
            <a:lvl1pPr>
              <a:defRPr/>
            </a:lvl1pPr>
          </a:lstStyle>
          <a:p>
            <a:fld id="{DBFA0CC7-9C6B-4280-8088-91ADC888A0C6}" type="slidenum">
              <a:rPr lang="en-GB" altLang="en-US"/>
              <a:pPr/>
              <a:t>‹#›</a:t>
            </a:fld>
            <a:endParaRPr lang="en-GB" altLang="en-US"/>
          </a:p>
        </p:txBody>
      </p:sp>
    </p:spTree>
    <p:extLst>
      <p:ext uri="{BB962C8B-B14F-4D97-AF65-F5344CB8AC3E}">
        <p14:creationId xmlns:p14="http://schemas.microsoft.com/office/powerpoint/2010/main" val="3413495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C9439D-E743-48F2-9B84-D184F8A6A7CD}"/>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Placeholder 1">
            <a:extLst>
              <a:ext uri="{FF2B5EF4-FFF2-40B4-BE49-F238E27FC236}">
                <a16:creationId xmlns:a16="http://schemas.microsoft.com/office/drawing/2014/main" id="{6D73CEEC-571B-4708-AD1C-07F5990BBB7A}"/>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BC635C62-8D58-5927-F69D-CB168821AD33}"/>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E273CED3-D957-4504-A520-BE12C90C49A9}"/>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3">
            <a:extLst>
              <a:ext uri="{FF2B5EF4-FFF2-40B4-BE49-F238E27FC236}">
                <a16:creationId xmlns:a16="http://schemas.microsoft.com/office/drawing/2014/main" id="{A8695664-3AB3-4279-AD49-9C294B6AA220}"/>
              </a:ext>
            </a:extLst>
          </p:cNvPr>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FFFFFF"/>
                </a:solidFill>
                <a:latin typeface="+mn-lt"/>
              </a:defRPr>
            </a:lvl1pPr>
          </a:lstStyle>
          <a:p>
            <a:pPr>
              <a:defRPr/>
            </a:pPr>
            <a:fld id="{132CEF78-81CA-4404-A03B-3EF9E2A66A81}" type="datetimeFigureOut">
              <a:rPr lang="en-GB"/>
              <a:pPr>
                <a:defRPr/>
              </a:pPr>
              <a:t>01/07/2024</a:t>
            </a:fld>
            <a:endParaRPr lang="en-GB"/>
          </a:p>
        </p:txBody>
      </p:sp>
      <p:sp>
        <p:nvSpPr>
          <p:cNvPr id="5" name="Footer Placeholder 4">
            <a:extLst>
              <a:ext uri="{FF2B5EF4-FFF2-40B4-BE49-F238E27FC236}">
                <a16:creationId xmlns:a16="http://schemas.microsoft.com/office/drawing/2014/main" id="{81B1C485-DD68-4D40-8157-459870505B18}"/>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B4B74C15-DD80-4C6B-B6D6-AD45BBEB6D6B}"/>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FFFFFF"/>
                </a:solidFill>
              </a:defRPr>
            </a:lvl1pPr>
          </a:lstStyle>
          <a:p>
            <a:fld id="{46369E9C-1BA4-454D-A08A-C6D13CA96848}"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5174" r:id="rId1"/>
    <p:sldLayoutId id="2147485167" r:id="rId2"/>
    <p:sldLayoutId id="2147485175" r:id="rId3"/>
    <p:sldLayoutId id="2147485168" r:id="rId4"/>
    <p:sldLayoutId id="2147485176" r:id="rId5"/>
    <p:sldLayoutId id="2147485169" r:id="rId6"/>
    <p:sldLayoutId id="2147485170" r:id="rId7"/>
    <p:sldLayoutId id="2147485177" r:id="rId8"/>
    <p:sldLayoutId id="2147485171" r:id="rId9"/>
    <p:sldLayoutId id="2147485172" r:id="rId10"/>
    <p:sldLayoutId id="2147485173" r:id="rId11"/>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C2C45F-F35B-24F9-FF51-A34B21EBA698}"/>
              </a:ext>
            </a:extLst>
          </p:cNvPr>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Placeholder 1">
            <a:extLst>
              <a:ext uri="{FF2B5EF4-FFF2-40B4-BE49-F238E27FC236}">
                <a16:creationId xmlns:a16="http://schemas.microsoft.com/office/drawing/2014/main" id="{E2AC8BFE-BD8A-1A77-BA49-917EC32B6A70}"/>
              </a:ext>
            </a:extLst>
          </p:cNvPr>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028" name="Text Placeholder 2">
            <a:extLst>
              <a:ext uri="{FF2B5EF4-FFF2-40B4-BE49-F238E27FC236}">
                <a16:creationId xmlns:a16="http://schemas.microsoft.com/office/drawing/2014/main" id="{A4A5520C-658E-26FD-C965-883E0B4420B8}"/>
              </a:ext>
            </a:extLst>
          </p:cNvPr>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4382948B-B1D5-8719-5234-7EE77D0AD3FC}"/>
              </a:ext>
            </a:extLst>
          </p:cNvPr>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Date Placeholder 3">
            <a:extLst>
              <a:ext uri="{FF2B5EF4-FFF2-40B4-BE49-F238E27FC236}">
                <a16:creationId xmlns:a16="http://schemas.microsoft.com/office/drawing/2014/main" id="{54206FE3-257B-881A-5FE5-AF9156716D23}"/>
              </a:ext>
            </a:extLst>
          </p:cNvPr>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FFFFFF"/>
                </a:solidFill>
                <a:latin typeface="+mn-lt"/>
              </a:defRPr>
            </a:lvl1pPr>
          </a:lstStyle>
          <a:p>
            <a:pPr>
              <a:defRPr/>
            </a:pPr>
            <a:fld id="{848C3E45-D13A-439D-A624-72EFFC867C92}" type="datetimeFigureOut">
              <a:rPr lang="en-GB"/>
              <a:pPr>
                <a:defRPr/>
              </a:pPr>
              <a:t>01/07/2024</a:t>
            </a:fld>
            <a:endParaRPr lang="en-GB"/>
          </a:p>
        </p:txBody>
      </p:sp>
      <p:sp>
        <p:nvSpPr>
          <p:cNvPr id="5" name="Footer Placeholder 4">
            <a:extLst>
              <a:ext uri="{FF2B5EF4-FFF2-40B4-BE49-F238E27FC236}">
                <a16:creationId xmlns:a16="http://schemas.microsoft.com/office/drawing/2014/main" id="{27C576EF-10DC-F0CF-9B7E-226F95FCCB8D}"/>
              </a:ext>
            </a:extLst>
          </p:cNvPr>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FFFFFF"/>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811ADD22-D14D-73D1-3923-356DCCD09640}"/>
              </a:ext>
            </a:extLst>
          </p:cNvPr>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eaLnBrk="1" hangingPunct="1">
              <a:defRPr sz="1400" b="1">
                <a:solidFill>
                  <a:srgbClr val="FFFFFF"/>
                </a:solidFill>
              </a:defRPr>
            </a:lvl1pPr>
          </a:lstStyle>
          <a:p>
            <a:pPr>
              <a:defRPr/>
            </a:pPr>
            <a:fld id="{739F7836-1760-4BB8-B83E-444D23F6E8F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824" r:id="rId1"/>
    <p:sldLayoutId id="2147485810" r:id="rId2"/>
    <p:sldLayoutId id="2147485825" r:id="rId3"/>
    <p:sldLayoutId id="2147485811" r:id="rId4"/>
    <p:sldLayoutId id="2147485826" r:id="rId5"/>
    <p:sldLayoutId id="2147485812" r:id="rId6"/>
    <p:sldLayoutId id="2147485813" r:id="rId7"/>
    <p:sldLayoutId id="2147485827" r:id="rId8"/>
    <p:sldLayoutId id="2147485814" r:id="rId9"/>
    <p:sldLayoutId id="2147485815" r:id="rId10"/>
    <p:sldLayoutId id="2147485816" r:id="rId11"/>
  </p:sldLayoutIdLst>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13D7E-E755-407F-B026-591EDF94684F}"/>
              </a:ext>
            </a:extLst>
          </p:cNvPr>
          <p:cNvSpPr>
            <a:spLocks noGrp="1"/>
          </p:cNvSpPr>
          <p:nvPr>
            <p:ph type="title"/>
          </p:nvPr>
        </p:nvSpPr>
        <p:spPr>
          <a:xfrm>
            <a:off x="179387" y="1772816"/>
            <a:ext cx="8785225" cy="2952750"/>
          </a:xfrm>
        </p:spPr>
        <p:txBody>
          <a:bodyPr>
            <a:noAutofit/>
          </a:bodyPr>
          <a:lstStyle/>
          <a:p>
            <a:pPr eaLnBrk="1" fontAlgn="auto" hangingPunct="1">
              <a:spcAft>
                <a:spcPts val="0"/>
              </a:spcAft>
              <a:defRPr/>
            </a:pPr>
            <a:br>
              <a:rPr lang="en-GB" sz="6000" dirty="0">
                <a:latin typeface="Gill Sans MT" pitchFamily="34" charset="0"/>
              </a:rPr>
            </a:br>
            <a:r>
              <a:rPr lang="en-GB" dirty="0">
                <a:solidFill>
                  <a:srgbClr val="B50B33"/>
                </a:solidFill>
                <a:latin typeface="Gill Sans MT"/>
              </a:rPr>
              <a:t>Welcome to the Year </a:t>
            </a:r>
            <a:r>
              <a:rPr lang="en-GB" dirty="0">
                <a:solidFill>
                  <a:srgbClr val="C00000"/>
                </a:solidFill>
                <a:latin typeface="Gill Sans MT"/>
              </a:rPr>
              <a:t>5 </a:t>
            </a:r>
            <a:r>
              <a:rPr lang="en-GB" dirty="0">
                <a:solidFill>
                  <a:srgbClr val="B50B33"/>
                </a:solidFill>
                <a:latin typeface="Gill Sans MT"/>
              </a:rPr>
              <a:t>transition meeting.</a:t>
            </a:r>
            <a:br>
              <a:rPr lang="en-GB" sz="6000" dirty="0">
                <a:latin typeface="Gill Sans MT" pitchFamily="34" charset="0"/>
              </a:rPr>
            </a:br>
            <a:br>
              <a:rPr lang="en-GB" sz="2800" dirty="0">
                <a:latin typeface="Gill Sans MT" pitchFamily="34" charset="0"/>
              </a:rPr>
            </a:br>
            <a:r>
              <a:rPr lang="en-GB" sz="2800" b="1" dirty="0">
                <a:solidFill>
                  <a:srgbClr val="B50B33"/>
                </a:solidFill>
                <a:latin typeface="Gill Sans MT"/>
              </a:rPr>
              <a:t>Class Teachers: </a:t>
            </a:r>
            <a:r>
              <a:rPr lang="en-GB" sz="2800" dirty="0">
                <a:solidFill>
                  <a:schemeClr val="tx1"/>
                </a:solidFill>
                <a:latin typeface="Gill Sans MT"/>
              </a:rPr>
              <a:t>Mrs Fuller, Miss Berry and Mr Turner</a:t>
            </a:r>
            <a:br>
              <a:rPr lang="en-GB" sz="2800" dirty="0">
                <a:latin typeface="Gill Sans MT" pitchFamily="34" charset="0"/>
              </a:rPr>
            </a:br>
            <a:r>
              <a:rPr lang="en-GB" sz="2800" b="1" dirty="0">
                <a:solidFill>
                  <a:srgbClr val="B50B33"/>
                </a:solidFill>
                <a:latin typeface="Gill Sans MT"/>
              </a:rPr>
              <a:t>Teaching Assistant:  </a:t>
            </a:r>
            <a:r>
              <a:rPr lang="en-GB" sz="2800" dirty="0">
                <a:solidFill>
                  <a:schemeClr val="tx1"/>
                </a:solidFill>
                <a:latin typeface="Gill Sans MT"/>
              </a:rPr>
              <a:t>Mrs Collingwood and Mrs Cook</a:t>
            </a:r>
            <a:br>
              <a:rPr lang="en-GB" dirty="0">
                <a:latin typeface="Gill Sans MT" pitchFamily="34" charset="0"/>
              </a:rPr>
            </a:br>
            <a:endParaRPr lang="en-GB" dirty="0">
              <a:solidFill>
                <a:srgbClr val="FF0000"/>
              </a:solidFill>
              <a:latin typeface="Gill Sans MT" pitchFamily="34" charset="0"/>
            </a:endParaRPr>
          </a:p>
        </p:txBody>
      </p:sp>
      <p:pic>
        <p:nvPicPr>
          <p:cNvPr id="7171" name="Picture 2">
            <a:extLst>
              <a:ext uri="{FF2B5EF4-FFF2-40B4-BE49-F238E27FC236}">
                <a16:creationId xmlns:a16="http://schemas.microsoft.com/office/drawing/2014/main" id="{30C1FAB9-EF30-61AE-8B4B-E6B49B714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7675" y="5843588"/>
            <a:ext cx="811213"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6065-2FD7-98C5-F1D4-1F6F536765A4}"/>
              </a:ext>
            </a:extLst>
          </p:cNvPr>
          <p:cNvSpPr>
            <a:spLocks noGrp="1"/>
          </p:cNvSpPr>
          <p:nvPr>
            <p:ph type="title"/>
          </p:nvPr>
        </p:nvSpPr>
        <p:spPr>
          <a:xfrm>
            <a:off x="457200" y="258763"/>
            <a:ext cx="8229600" cy="990600"/>
          </a:xfrm>
        </p:spPr>
        <p:txBody>
          <a:bodyPr/>
          <a:lstStyle/>
          <a:p>
            <a:pPr algn="ctr">
              <a:defRPr/>
            </a:pPr>
            <a:r>
              <a:rPr lang="en-GB" b="1" dirty="0">
                <a:solidFill>
                  <a:srgbClr val="B50B33"/>
                </a:solidFill>
                <a:latin typeface="Gill Sans MT" pitchFamily="34" charset="0"/>
              </a:rPr>
              <a:t>Homework</a:t>
            </a:r>
            <a:endParaRPr lang="en-GB" dirty="0"/>
          </a:p>
        </p:txBody>
      </p:sp>
      <p:pic>
        <p:nvPicPr>
          <p:cNvPr id="20483" name="Picture 2">
            <a:extLst>
              <a:ext uri="{FF2B5EF4-FFF2-40B4-BE49-F238E27FC236}">
                <a16:creationId xmlns:a16="http://schemas.microsoft.com/office/drawing/2014/main" id="{E4FD7960-CBCF-9C0B-88F0-1EA2C4634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863" y="549275"/>
            <a:ext cx="10795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91" name="Content Placeholder 2">
            <a:extLst>
              <a:ext uri="{FF2B5EF4-FFF2-40B4-BE49-F238E27FC236}">
                <a16:creationId xmlns:a16="http://schemas.microsoft.com/office/drawing/2014/main" id="{6EC81BAB-8480-6981-6C3B-42963442DF10}"/>
              </a:ext>
            </a:extLst>
          </p:cNvPr>
          <p:cNvSpPr txBox="1">
            <a:spLocks/>
          </p:cNvSpPr>
          <p:nvPr/>
        </p:nvSpPr>
        <p:spPr bwMode="auto">
          <a:xfrm>
            <a:off x="457200" y="5013325"/>
            <a:ext cx="8229600" cy="1584325"/>
          </a:xfrm>
          <a:prstGeom prst="rect">
            <a:avLst/>
          </a:prstGeom>
          <a:noFill/>
          <a:ln>
            <a:noFill/>
          </a:ln>
        </p:spPr>
        <p:txBody>
          <a:bodyPr/>
          <a:lstStyle>
            <a:lvl1pPr marL="182563" indent="-182563">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marL="0" indent="0" eaLnBrk="1" hangingPunct="1">
              <a:buFont typeface="Arial" panose="020B0604020202020204" pitchFamily="34" charset="0"/>
              <a:buNone/>
              <a:defRPr/>
            </a:pPr>
            <a:endParaRPr lang="en-GB" altLang="en-US" sz="2300" dirty="0">
              <a:solidFill>
                <a:srgbClr val="B50B33"/>
              </a:solidFill>
              <a:latin typeface="Gill Sans MT" panose="020B0502020104020203" pitchFamily="34" charset="0"/>
            </a:endParaRPr>
          </a:p>
          <a:p>
            <a:pPr eaLnBrk="1" hangingPunct="1">
              <a:defRPr/>
            </a:pPr>
            <a:endParaRPr lang="en-GB" altLang="en-US" sz="2300" dirty="0">
              <a:solidFill>
                <a:srgbClr val="B50B33"/>
              </a:solidFill>
              <a:latin typeface="Gill Sans MT" panose="020B0502020104020203" pitchFamily="34" charset="0"/>
            </a:endParaRPr>
          </a:p>
        </p:txBody>
      </p:sp>
      <p:sp>
        <p:nvSpPr>
          <p:cNvPr id="20485" name="Content Placeholder 2">
            <a:extLst>
              <a:ext uri="{FF2B5EF4-FFF2-40B4-BE49-F238E27FC236}">
                <a16:creationId xmlns:a16="http://schemas.microsoft.com/office/drawing/2014/main" id="{2FC4D9F2-E1E4-3F7A-4EB5-1DFF54891372}"/>
              </a:ext>
            </a:extLst>
          </p:cNvPr>
          <p:cNvSpPr txBox="1">
            <a:spLocks/>
          </p:cNvSpPr>
          <p:nvPr/>
        </p:nvSpPr>
        <p:spPr bwMode="auto">
          <a:xfrm>
            <a:off x="-36512" y="1090612"/>
            <a:ext cx="7953375"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en-GB" altLang="en-US" sz="1800" u="sng" dirty="0">
                <a:solidFill>
                  <a:srgbClr val="B50B33"/>
                </a:solidFill>
                <a:latin typeface="Gill Sans MT" panose="020B0502020104020203" pitchFamily="34" charset="0"/>
              </a:rPr>
              <a:t>Every evening </a:t>
            </a:r>
            <a:r>
              <a:rPr lang="en-GB" altLang="en-US" sz="1800" dirty="0">
                <a:solidFill>
                  <a:srgbClr val="B50B33"/>
                </a:solidFill>
                <a:latin typeface="Gill Sans MT" panose="020B0502020104020203" pitchFamily="34" charset="0"/>
              </a:rPr>
              <a:t>- Children are expected to practise their spellings and times tables, and to do 15 minutes of reading (which will be recorded). Introduction of Boom Reader in Year 5.  Plus the following homework tasks:</a:t>
            </a:r>
          </a:p>
          <a:p>
            <a:pPr eaLnBrk="1" hangingPunct="1">
              <a:spcBef>
                <a:spcPct val="0"/>
              </a:spcBef>
              <a:buClrTx/>
              <a:buSzTx/>
              <a:buFontTx/>
              <a:buNone/>
            </a:pPr>
            <a:endParaRPr lang="en-GB" altLang="en-US" sz="2000" dirty="0">
              <a:solidFill>
                <a:srgbClr val="B50B33"/>
              </a:solidFill>
              <a:latin typeface="Gill Sans MT" panose="020B0502020104020203" pitchFamily="34" charset="0"/>
            </a:endParaRPr>
          </a:p>
          <a:p>
            <a:pPr eaLnBrk="1" hangingPunct="1"/>
            <a:endParaRPr lang="en-GB" altLang="en-US" sz="2300" dirty="0">
              <a:solidFill>
                <a:srgbClr val="B50B33"/>
              </a:solidFill>
              <a:latin typeface="Gill Sans MT" panose="020B0502020104020203" pitchFamily="34" charset="0"/>
            </a:endParaRPr>
          </a:p>
        </p:txBody>
      </p:sp>
      <p:sp>
        <p:nvSpPr>
          <p:cNvPr id="20516" name="TextBox 12">
            <a:extLst>
              <a:ext uri="{FF2B5EF4-FFF2-40B4-BE49-F238E27FC236}">
                <a16:creationId xmlns:a16="http://schemas.microsoft.com/office/drawing/2014/main" id="{3EBE06CE-D7F8-1180-C270-EB524C00E7BF}"/>
              </a:ext>
            </a:extLst>
          </p:cNvPr>
          <p:cNvSpPr txBox="1">
            <a:spLocks noChangeArrowheads="1"/>
          </p:cNvSpPr>
          <p:nvPr/>
        </p:nvSpPr>
        <p:spPr bwMode="auto">
          <a:xfrm>
            <a:off x="136872" y="5952629"/>
            <a:ext cx="87455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err="1">
                <a:solidFill>
                  <a:srgbClr val="B50B33"/>
                </a:solidFill>
                <a:latin typeface="Gill Sans MT" panose="020B0502020104020203" pitchFamily="34" charset="0"/>
              </a:rPr>
              <a:t>Maths</a:t>
            </a:r>
            <a:r>
              <a:rPr lang="en-US" altLang="en-US" dirty="0">
                <a:solidFill>
                  <a:srgbClr val="B50B33"/>
                </a:solidFill>
                <a:latin typeface="Gill Sans MT" panose="020B0502020104020203" pitchFamily="34" charset="0"/>
              </a:rPr>
              <a:t> and English</a:t>
            </a:r>
            <a:r>
              <a:rPr lang="en-GB" altLang="en-US" dirty="0">
                <a:solidFill>
                  <a:srgbClr val="B50B33"/>
                </a:solidFill>
                <a:latin typeface="Gill Sans MT" panose="020B0502020104020203" pitchFamily="34" charset="0"/>
              </a:rPr>
              <a:t> homework books should be covered. Homework in Year 5 will be assigned on Firefly.</a:t>
            </a:r>
          </a:p>
          <a:p>
            <a:r>
              <a:rPr lang="en-GB" altLang="en-US" sz="2000" dirty="0">
                <a:solidFill>
                  <a:srgbClr val="B50B33"/>
                </a:solidFill>
                <a:latin typeface="Gill Sans MT" panose="020B0502020104020203" pitchFamily="34" charset="0"/>
              </a:rPr>
              <a:t> </a:t>
            </a:r>
            <a:endParaRPr lang="en-US" altLang="en-US" sz="2000" dirty="0">
              <a:solidFill>
                <a:srgbClr val="B50B33"/>
              </a:solidFill>
              <a:latin typeface="Gill Sans MT" panose="020B0502020104020203" pitchFamily="34" charset="0"/>
            </a:endParaRPr>
          </a:p>
        </p:txBody>
      </p:sp>
      <p:pic>
        <p:nvPicPr>
          <p:cNvPr id="4" name="Picture 3">
            <a:extLst>
              <a:ext uri="{FF2B5EF4-FFF2-40B4-BE49-F238E27FC236}">
                <a16:creationId xmlns:a16="http://schemas.microsoft.com/office/drawing/2014/main" id="{AB63835A-ABCC-DA6E-51EF-8F47F98F5387}"/>
              </a:ext>
            </a:extLst>
          </p:cNvPr>
          <p:cNvPicPr>
            <a:picLocks noChangeAspect="1"/>
          </p:cNvPicPr>
          <p:nvPr/>
        </p:nvPicPr>
        <p:blipFill>
          <a:blip r:embed="rId4"/>
          <a:stretch>
            <a:fillRect/>
          </a:stretch>
        </p:blipFill>
        <p:spPr>
          <a:xfrm>
            <a:off x="1043608" y="2104702"/>
            <a:ext cx="6473503" cy="37446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4C35C-8AE0-4EB7-ABB1-9663C0CDDB68}"/>
              </a:ext>
            </a:extLst>
          </p:cNvPr>
          <p:cNvSpPr>
            <a:spLocks noGrp="1"/>
          </p:cNvSpPr>
          <p:nvPr>
            <p:ph type="title"/>
          </p:nvPr>
        </p:nvSpPr>
        <p:spPr/>
        <p:txBody>
          <a:bodyPr/>
          <a:lstStyle/>
          <a:p>
            <a:pPr algn="ctr" eaLnBrk="1" fontAlgn="auto" hangingPunct="1">
              <a:spcAft>
                <a:spcPts val="0"/>
              </a:spcAft>
              <a:defRPr/>
            </a:pPr>
            <a:r>
              <a:rPr lang="en-GB" sz="3600" b="1" dirty="0">
                <a:solidFill>
                  <a:srgbClr val="B50B33"/>
                </a:solidFill>
                <a:latin typeface="Gill Sans MT" pitchFamily="34" charset="0"/>
              </a:rPr>
              <a:t>Uniform and Equipment</a:t>
            </a:r>
            <a:r>
              <a:rPr lang="en-GB" dirty="0">
                <a:solidFill>
                  <a:srgbClr val="B50B33"/>
                </a:solidFill>
                <a:latin typeface="Gill Sans MT" pitchFamily="34" charset="0"/>
              </a:rPr>
              <a:t>:</a:t>
            </a:r>
          </a:p>
        </p:txBody>
      </p:sp>
      <p:sp>
        <p:nvSpPr>
          <p:cNvPr id="3" name="Content Placeholder 2">
            <a:extLst>
              <a:ext uri="{FF2B5EF4-FFF2-40B4-BE49-F238E27FC236}">
                <a16:creationId xmlns:a16="http://schemas.microsoft.com/office/drawing/2014/main" id="{7D5CD0FF-A666-428F-850E-198EB7F812AE}"/>
              </a:ext>
            </a:extLst>
          </p:cNvPr>
          <p:cNvSpPr>
            <a:spLocks noGrp="1"/>
          </p:cNvSpPr>
          <p:nvPr>
            <p:ph idx="1"/>
          </p:nvPr>
        </p:nvSpPr>
        <p:spPr/>
        <p:txBody>
          <a:bodyPr rtlCol="0">
            <a:normAutofit fontScale="70000" lnSpcReduction="20000"/>
          </a:bodyPr>
          <a:lstStyle/>
          <a:p>
            <a:pPr marL="182880" indent="-182880" algn="just" eaLnBrk="1" fontAlgn="auto" hangingPunct="1">
              <a:spcAft>
                <a:spcPts val="0"/>
              </a:spcAft>
              <a:defRPr/>
            </a:pPr>
            <a:r>
              <a:rPr lang="en-GB" sz="2800" dirty="0">
                <a:latin typeface="Gill Sans MT"/>
              </a:rPr>
              <a:t>Uniform and PE kit (see lists provided). Wednesday, come into school wearing PE kit. Tuesday, come in wearing PE kit but bring uniform to change into. </a:t>
            </a:r>
            <a:endParaRPr lang="en-GB" sz="2800" dirty="0">
              <a:latin typeface="Gill Sans MT" panose="020B0502020104020203" pitchFamily="34" charset="0"/>
            </a:endParaRPr>
          </a:p>
          <a:p>
            <a:pPr marL="182880" indent="-182880" algn="just" eaLnBrk="1" fontAlgn="auto" hangingPunct="1">
              <a:spcAft>
                <a:spcPts val="0"/>
              </a:spcAft>
              <a:defRPr/>
            </a:pPr>
            <a:r>
              <a:rPr lang="en-GB" sz="2800" dirty="0">
                <a:latin typeface="Gill Sans MT"/>
              </a:rPr>
              <a:t>Art aprons and black coats are needed all year round. </a:t>
            </a:r>
            <a:endParaRPr lang="en-GB" sz="2800" dirty="0">
              <a:latin typeface="Gill Sans MT" panose="020B0502020104020203" pitchFamily="34" charset="0"/>
            </a:endParaRPr>
          </a:p>
          <a:p>
            <a:pPr marL="182880" indent="-182880" algn="just" eaLnBrk="1" fontAlgn="auto" hangingPunct="1">
              <a:spcAft>
                <a:spcPts val="0"/>
              </a:spcAft>
              <a:defRPr/>
            </a:pPr>
            <a:r>
              <a:rPr lang="en-GB" altLang="en-US" sz="2800" dirty="0">
                <a:latin typeface="Gill Sans MT"/>
              </a:rPr>
              <a:t>School bag should be the same one used in Year 4, or if a bigger one is needed, a PLAIN BLACK rucksack style bag may be used. There is one available at Simmonds.</a:t>
            </a:r>
          </a:p>
          <a:p>
            <a:pPr marL="182880" indent="-182880" algn="just" eaLnBrk="1" fontAlgn="auto" hangingPunct="1">
              <a:spcAft>
                <a:spcPts val="0"/>
              </a:spcAft>
              <a:defRPr/>
            </a:pPr>
            <a:r>
              <a:rPr lang="en-GB" sz="2800" dirty="0">
                <a:latin typeface="Gill Sans MT"/>
              </a:rPr>
              <a:t>Pencil case should contain at least two blue handwriting pens, pencils, a ruler,  a rubber, a pencil sharpener and a glue stick.  No Biros, sharpies or Tipp-Ex. </a:t>
            </a:r>
            <a:r>
              <a:rPr lang="en-GB" altLang="en-US" sz="2800" dirty="0">
                <a:latin typeface="Gill Sans MT"/>
              </a:rPr>
              <a:t>(“Rub-out” type pens and pens to assist grip are acceptable and can be helpful for some children.)</a:t>
            </a:r>
          </a:p>
          <a:p>
            <a:pPr marL="182880" indent="-182880" algn="just" eaLnBrk="1" fontAlgn="auto" hangingPunct="1">
              <a:spcAft>
                <a:spcPts val="0"/>
              </a:spcAft>
              <a:defRPr/>
            </a:pPr>
            <a:r>
              <a:rPr lang="en-GB" sz="2800" dirty="0">
                <a:latin typeface="Gill Sans MT"/>
              </a:rPr>
              <a:t>Musical instruments should be kept in the music rooms and are not allowed in the classrooms.</a:t>
            </a:r>
          </a:p>
          <a:p>
            <a:pPr marL="182880" indent="-182880" eaLnBrk="1" fontAlgn="auto" hangingPunct="1">
              <a:spcAft>
                <a:spcPts val="0"/>
              </a:spcAft>
              <a:defRPr/>
            </a:pPr>
            <a:r>
              <a:rPr lang="en-GB" sz="2800" dirty="0">
                <a:latin typeface="Gill Sans MT"/>
              </a:rPr>
              <a:t>Water bottles can be kept in classrooms and appropriate snacks can be kept in school bags in the cloakroom.</a:t>
            </a:r>
          </a:p>
          <a:p>
            <a:pPr marL="182880" indent="-182880" algn="just" eaLnBrk="1" fontAlgn="auto" hangingPunct="1">
              <a:spcAft>
                <a:spcPts val="0"/>
              </a:spcAft>
              <a:defRPr/>
            </a:pPr>
            <a:r>
              <a:rPr lang="en-GB" sz="2800" dirty="0">
                <a:latin typeface="Gill Sans MT"/>
              </a:rPr>
              <a:t>No electronic equipment, including Apple watches or games.</a:t>
            </a:r>
          </a:p>
          <a:p>
            <a:pPr marL="182880" indent="-182880" algn="just" eaLnBrk="1" fontAlgn="auto" hangingPunct="1">
              <a:spcAft>
                <a:spcPts val="0"/>
              </a:spcAft>
              <a:defRPr/>
            </a:pPr>
            <a:r>
              <a:rPr lang="en-GB" sz="2800" dirty="0">
                <a:latin typeface="Gill Sans MT"/>
              </a:rPr>
              <a:t>No bouncy balls or toys with batteries. Maximum 10 cards.</a:t>
            </a:r>
          </a:p>
          <a:p>
            <a:pPr marL="0" indent="0" eaLnBrk="1" fontAlgn="auto" hangingPunct="1">
              <a:spcAft>
                <a:spcPts val="0"/>
              </a:spcAft>
              <a:buNone/>
              <a:defRPr/>
            </a:pPr>
            <a:endParaRPr lang="en-GB" sz="3200" dirty="0">
              <a:solidFill>
                <a:srgbClr val="B50B33"/>
              </a:solidFill>
              <a:latin typeface="Gill Sans MT" pitchFamily="34" charset="0"/>
            </a:endParaRPr>
          </a:p>
        </p:txBody>
      </p:sp>
      <p:pic>
        <p:nvPicPr>
          <p:cNvPr id="30724" name="Picture 2">
            <a:extLst>
              <a:ext uri="{FF2B5EF4-FFF2-40B4-BE49-F238E27FC236}">
                <a16:creationId xmlns:a16="http://schemas.microsoft.com/office/drawing/2014/main" id="{5E97CF04-6FB7-6524-BBCE-86E37BBF45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1013" y="5800725"/>
            <a:ext cx="922337" cy="105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5B25-8A2D-4C85-89FD-86E9391145AD}"/>
              </a:ext>
            </a:extLst>
          </p:cNvPr>
          <p:cNvSpPr>
            <a:spLocks noGrp="1"/>
          </p:cNvSpPr>
          <p:nvPr>
            <p:ph type="title"/>
          </p:nvPr>
        </p:nvSpPr>
        <p:spPr/>
        <p:txBody>
          <a:bodyPr/>
          <a:lstStyle/>
          <a:p>
            <a:pPr algn="ctr" eaLnBrk="1" fontAlgn="auto" hangingPunct="1">
              <a:spcAft>
                <a:spcPts val="0"/>
              </a:spcAft>
              <a:defRPr/>
            </a:pPr>
            <a:r>
              <a:rPr lang="en-GB" sz="3600" b="1" dirty="0">
                <a:solidFill>
                  <a:srgbClr val="B50B33"/>
                </a:solidFill>
                <a:latin typeface="Gill Sans MT" pitchFamily="34" charset="0"/>
              </a:rPr>
              <a:t>Communication</a:t>
            </a:r>
            <a:r>
              <a:rPr lang="en-GB" dirty="0">
                <a:solidFill>
                  <a:srgbClr val="B50B33"/>
                </a:solidFill>
                <a:latin typeface="Gill Sans MT" pitchFamily="34" charset="0"/>
              </a:rPr>
              <a:t>:</a:t>
            </a:r>
          </a:p>
        </p:txBody>
      </p:sp>
      <p:sp>
        <p:nvSpPr>
          <p:cNvPr id="20483" name="Content Placeholder 2">
            <a:extLst>
              <a:ext uri="{FF2B5EF4-FFF2-40B4-BE49-F238E27FC236}">
                <a16:creationId xmlns:a16="http://schemas.microsoft.com/office/drawing/2014/main" id="{9D334482-C5B0-49C5-BF4C-FE8B04D91056}"/>
              </a:ext>
            </a:extLst>
          </p:cNvPr>
          <p:cNvSpPr>
            <a:spLocks noGrp="1"/>
          </p:cNvSpPr>
          <p:nvPr>
            <p:ph idx="1"/>
          </p:nvPr>
        </p:nvSpPr>
        <p:spPr>
          <a:xfrm>
            <a:off x="395288" y="1628775"/>
            <a:ext cx="7993062" cy="4876800"/>
          </a:xfrm>
        </p:spPr>
        <p:txBody>
          <a:bodyPr/>
          <a:lstStyle/>
          <a:p>
            <a:pPr marL="182880" indent="-182880" algn="just" eaLnBrk="1" fontAlgn="auto" hangingPunct="1">
              <a:lnSpc>
                <a:spcPct val="80000"/>
              </a:lnSpc>
              <a:spcAft>
                <a:spcPts val="0"/>
              </a:spcAft>
              <a:defRPr/>
            </a:pPr>
            <a:r>
              <a:rPr lang="en-GB" sz="2800" dirty="0">
                <a:latin typeface="Gill Sans MT" panose="020B0502020104020203" pitchFamily="34" charset="0"/>
              </a:rPr>
              <a:t>You can catch us with small queries in the morning or after school; either the teacher or teaching assistant will be available.</a:t>
            </a:r>
          </a:p>
          <a:p>
            <a:pPr marL="182880" indent="-182880" algn="just" eaLnBrk="1" fontAlgn="auto" hangingPunct="1">
              <a:lnSpc>
                <a:spcPct val="80000"/>
              </a:lnSpc>
              <a:spcAft>
                <a:spcPts val="0"/>
              </a:spcAft>
              <a:defRPr/>
            </a:pPr>
            <a:endParaRPr lang="en-GB" sz="2800" dirty="0">
              <a:latin typeface="Gill Sans MT" panose="020B0502020104020203" pitchFamily="34" charset="0"/>
            </a:endParaRPr>
          </a:p>
          <a:p>
            <a:pPr marL="182880" indent="-182880" algn="just" eaLnBrk="1" fontAlgn="auto" hangingPunct="1">
              <a:lnSpc>
                <a:spcPct val="80000"/>
              </a:lnSpc>
              <a:spcAft>
                <a:spcPts val="0"/>
              </a:spcAft>
              <a:defRPr/>
            </a:pPr>
            <a:r>
              <a:rPr lang="en-GB" sz="2800" dirty="0">
                <a:latin typeface="Gill Sans MT" panose="020B0502020104020203" pitchFamily="34" charset="0"/>
              </a:rPr>
              <a:t>If you require a longer appointment, please make contact with the Prep Office. </a:t>
            </a:r>
          </a:p>
          <a:p>
            <a:pPr marL="182880" indent="-182880" algn="just" eaLnBrk="1" fontAlgn="auto" hangingPunct="1">
              <a:lnSpc>
                <a:spcPct val="80000"/>
              </a:lnSpc>
              <a:spcAft>
                <a:spcPts val="0"/>
              </a:spcAft>
              <a:defRPr/>
            </a:pPr>
            <a:endParaRPr lang="en-GB" sz="2800" dirty="0">
              <a:latin typeface="Gill Sans MT" panose="020B0502020104020203" pitchFamily="34" charset="0"/>
            </a:endParaRPr>
          </a:p>
          <a:p>
            <a:pPr marL="182880" indent="-182880" algn="just" eaLnBrk="1" fontAlgn="auto" hangingPunct="1">
              <a:lnSpc>
                <a:spcPct val="80000"/>
              </a:lnSpc>
              <a:spcAft>
                <a:spcPts val="0"/>
              </a:spcAft>
              <a:defRPr/>
            </a:pPr>
            <a:r>
              <a:rPr lang="en-GB" altLang="en-US" sz="2800" dirty="0">
                <a:latin typeface="Gill Sans MT" panose="020B0502020104020203" pitchFamily="34" charset="0"/>
              </a:rPr>
              <a:t>Other communications include the Weekly bulletin, homework on Firefly, termly curriculum newsletters, etc. </a:t>
            </a:r>
          </a:p>
          <a:p>
            <a:pPr eaLnBrk="1" hangingPunct="1">
              <a:buFont typeface="Arial" charset="0"/>
              <a:buChar char="•"/>
              <a:defRPr/>
            </a:pPr>
            <a:endParaRPr lang="en-GB" altLang="en-US" sz="3200" dirty="0">
              <a:solidFill>
                <a:srgbClr val="B50B33"/>
              </a:solidFill>
              <a:latin typeface="Gill Sans MT" pitchFamily="34" charset="0"/>
            </a:endParaRPr>
          </a:p>
          <a:p>
            <a:pPr eaLnBrk="1" hangingPunct="1">
              <a:buFont typeface="Arial" charset="0"/>
              <a:buChar char="•"/>
              <a:defRPr/>
            </a:pPr>
            <a:endParaRPr lang="en-GB" altLang="en-US" sz="3200" dirty="0">
              <a:solidFill>
                <a:srgbClr val="B50B33"/>
              </a:solidFill>
              <a:latin typeface="Gill Sans MT" pitchFamily="34" charset="0"/>
            </a:endParaRPr>
          </a:p>
        </p:txBody>
      </p:sp>
      <p:pic>
        <p:nvPicPr>
          <p:cNvPr id="34820" name="Picture 2">
            <a:extLst>
              <a:ext uri="{FF2B5EF4-FFF2-40B4-BE49-F238E27FC236}">
                <a16:creationId xmlns:a16="http://schemas.microsoft.com/office/drawing/2014/main" id="{B07237EA-C694-CAC4-9973-E32A02A1EA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5516563"/>
            <a:ext cx="10795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D629DB-76AF-46C1-8CB8-7E710C750088}"/>
              </a:ext>
            </a:extLst>
          </p:cNvPr>
          <p:cNvSpPr/>
          <p:nvPr/>
        </p:nvSpPr>
        <p:spPr>
          <a:xfrm>
            <a:off x="652463" y="1150938"/>
            <a:ext cx="3232150" cy="79216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2">
                    <a:lumMod val="75000"/>
                  </a:schemeClr>
                </a:solidFill>
              </a:rPr>
              <a:t>Class Teacher</a:t>
            </a:r>
          </a:p>
        </p:txBody>
      </p:sp>
      <p:sp>
        <p:nvSpPr>
          <p:cNvPr id="7" name="Rectangle 6">
            <a:extLst>
              <a:ext uri="{FF2B5EF4-FFF2-40B4-BE49-F238E27FC236}">
                <a16:creationId xmlns:a16="http://schemas.microsoft.com/office/drawing/2014/main" id="{4C2F2D24-6D7A-467B-8081-DEFCF0631401}"/>
              </a:ext>
            </a:extLst>
          </p:cNvPr>
          <p:cNvSpPr/>
          <p:nvPr/>
        </p:nvSpPr>
        <p:spPr>
          <a:xfrm>
            <a:off x="549275" y="2232025"/>
            <a:ext cx="7793038" cy="792163"/>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Head of Key Stage</a:t>
            </a:r>
          </a:p>
        </p:txBody>
      </p:sp>
      <p:sp>
        <p:nvSpPr>
          <p:cNvPr id="8" name="Rectangle 7">
            <a:extLst>
              <a:ext uri="{FF2B5EF4-FFF2-40B4-BE49-F238E27FC236}">
                <a16:creationId xmlns:a16="http://schemas.microsoft.com/office/drawing/2014/main" id="{E0645EF4-26CA-4176-BD8C-9262AEBEE0FC}"/>
              </a:ext>
            </a:extLst>
          </p:cNvPr>
          <p:cNvSpPr/>
          <p:nvPr/>
        </p:nvSpPr>
        <p:spPr>
          <a:xfrm>
            <a:off x="5268913" y="1160463"/>
            <a:ext cx="2232025" cy="79216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chemeClr val="tx2">
                    <a:lumMod val="75000"/>
                  </a:schemeClr>
                </a:solidFill>
              </a:rPr>
              <a:t>Set Teacher</a:t>
            </a:r>
          </a:p>
          <a:p>
            <a:pPr algn="ctr">
              <a:defRPr/>
            </a:pPr>
            <a:r>
              <a:rPr lang="en-GB" dirty="0">
                <a:solidFill>
                  <a:schemeClr val="tx2">
                    <a:lumMod val="75000"/>
                  </a:schemeClr>
                </a:solidFill>
              </a:rPr>
              <a:t>Specialist Teacher</a:t>
            </a:r>
          </a:p>
        </p:txBody>
      </p:sp>
      <p:cxnSp>
        <p:nvCxnSpPr>
          <p:cNvPr id="10" name="Straight Connector 9">
            <a:extLst>
              <a:ext uri="{FF2B5EF4-FFF2-40B4-BE49-F238E27FC236}">
                <a16:creationId xmlns:a16="http://schemas.microsoft.com/office/drawing/2014/main" id="{C9054A67-E02E-46B9-9574-1AF5BE056DD9}"/>
              </a:ext>
            </a:extLst>
          </p:cNvPr>
          <p:cNvCxnSpPr>
            <a:cxnSpLocks/>
            <a:stCxn id="2" idx="3"/>
            <a:endCxn id="8" idx="1"/>
          </p:cNvCxnSpPr>
          <p:nvPr/>
        </p:nvCxnSpPr>
        <p:spPr>
          <a:xfrm>
            <a:off x="3884613" y="1547813"/>
            <a:ext cx="1384300" cy="7937"/>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A8165B8-E2A3-48D8-9775-7576C9350465}"/>
              </a:ext>
            </a:extLst>
          </p:cNvPr>
          <p:cNvSpPr/>
          <p:nvPr/>
        </p:nvSpPr>
        <p:spPr>
          <a:xfrm>
            <a:off x="523875" y="3290888"/>
            <a:ext cx="7793038" cy="120967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Academic – Mrs Hubbard</a:t>
            </a:r>
          </a:p>
        </p:txBody>
      </p:sp>
      <p:sp>
        <p:nvSpPr>
          <p:cNvPr id="13" name="Rectangle 12">
            <a:extLst>
              <a:ext uri="{FF2B5EF4-FFF2-40B4-BE49-F238E27FC236}">
                <a16:creationId xmlns:a16="http://schemas.microsoft.com/office/drawing/2014/main" id="{9DA113BA-D905-414D-B528-C0FCE8568A08}"/>
              </a:ext>
            </a:extLst>
          </p:cNvPr>
          <p:cNvSpPr/>
          <p:nvPr/>
        </p:nvSpPr>
        <p:spPr>
          <a:xfrm>
            <a:off x="549275" y="4835525"/>
            <a:ext cx="7767638" cy="1354138"/>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t>Pastoral – Head  of Prep School, Mrs </a:t>
            </a:r>
            <a:r>
              <a:rPr lang="en-GB" dirty="0" err="1"/>
              <a:t>Shackel</a:t>
            </a:r>
            <a:endParaRPr lang="en-GB" dirty="0"/>
          </a:p>
        </p:txBody>
      </p:sp>
      <p:sp>
        <p:nvSpPr>
          <p:cNvPr id="36872" name="Rectangle 19">
            <a:extLst>
              <a:ext uri="{FF2B5EF4-FFF2-40B4-BE49-F238E27FC236}">
                <a16:creationId xmlns:a16="http://schemas.microsoft.com/office/drawing/2014/main" id="{113CD50E-FB38-84BF-7B49-5148FAC27A8A}"/>
              </a:ext>
            </a:extLst>
          </p:cNvPr>
          <p:cNvSpPr>
            <a:spLocks noChangeArrowheads="1"/>
          </p:cNvSpPr>
          <p:nvPr/>
        </p:nvSpPr>
        <p:spPr bwMode="auto">
          <a:xfrm>
            <a:off x="2268538" y="6189663"/>
            <a:ext cx="4572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buFont typeface="Arial" panose="020B0604020202020204" pitchFamily="34" charset="0"/>
              <a:buNone/>
            </a:pPr>
            <a:r>
              <a:rPr lang="en-GB" altLang="en-US" b="1">
                <a:solidFill>
                  <a:srgbClr val="B50B33"/>
                </a:solidFill>
                <a:latin typeface="Gill Sans MT" panose="020B0502020104020203" pitchFamily="34" charset="0"/>
              </a:rPr>
              <a:t>We firmly believe that a problem </a:t>
            </a:r>
          </a:p>
          <a:p>
            <a:pPr algn="ctr" eaLnBrk="1" hangingPunct="1">
              <a:buFont typeface="Arial" panose="020B0604020202020204" pitchFamily="34" charset="0"/>
              <a:buNone/>
            </a:pPr>
            <a:r>
              <a:rPr lang="en-GB" altLang="en-US" b="1">
                <a:solidFill>
                  <a:srgbClr val="B50B33"/>
                </a:solidFill>
                <a:latin typeface="Gill Sans MT" panose="020B0502020104020203" pitchFamily="34" charset="0"/>
              </a:rPr>
              <a:t>shared is a problem halved!</a:t>
            </a:r>
          </a:p>
        </p:txBody>
      </p:sp>
      <p:cxnSp>
        <p:nvCxnSpPr>
          <p:cNvPr id="6" name="Straight Connector 5">
            <a:extLst>
              <a:ext uri="{FF2B5EF4-FFF2-40B4-BE49-F238E27FC236}">
                <a16:creationId xmlns:a16="http://schemas.microsoft.com/office/drawing/2014/main" id="{13315D15-7B6D-430B-AA57-28BA401539E0}"/>
              </a:ext>
            </a:extLst>
          </p:cNvPr>
          <p:cNvCxnSpPr>
            <a:cxnSpLocks/>
            <a:stCxn id="2" idx="2"/>
          </p:cNvCxnSpPr>
          <p:nvPr/>
        </p:nvCxnSpPr>
        <p:spPr>
          <a:xfrm>
            <a:off x="2268538" y="1943100"/>
            <a:ext cx="0" cy="2667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DAF81A-DA46-4D43-ADA3-016FB24BA9BD}"/>
              </a:ext>
            </a:extLst>
          </p:cNvPr>
          <p:cNvCxnSpPr>
            <a:cxnSpLocks/>
          </p:cNvCxnSpPr>
          <p:nvPr/>
        </p:nvCxnSpPr>
        <p:spPr>
          <a:xfrm>
            <a:off x="2268538" y="3046413"/>
            <a:ext cx="0" cy="31273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CA3578-868B-4FDF-949A-12673520474E}"/>
              </a:ext>
            </a:extLst>
          </p:cNvPr>
          <p:cNvCxnSpPr>
            <a:cxnSpLocks/>
          </p:cNvCxnSpPr>
          <p:nvPr/>
        </p:nvCxnSpPr>
        <p:spPr>
          <a:xfrm flipH="1">
            <a:off x="2268538" y="1943100"/>
            <a:ext cx="0" cy="511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4EA0678-67D0-4410-B6B9-91C858E1ED65}"/>
              </a:ext>
            </a:extLst>
          </p:cNvPr>
          <p:cNvCxnSpPr>
            <a:cxnSpLocks/>
          </p:cNvCxnSpPr>
          <p:nvPr/>
        </p:nvCxnSpPr>
        <p:spPr>
          <a:xfrm>
            <a:off x="2268538" y="4568825"/>
            <a:ext cx="4762" cy="2921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2D02483-1989-48C9-B7D5-E05D2328C76F}"/>
              </a:ext>
            </a:extLst>
          </p:cNvPr>
          <p:cNvCxnSpPr>
            <a:cxnSpLocks/>
          </p:cNvCxnSpPr>
          <p:nvPr/>
        </p:nvCxnSpPr>
        <p:spPr>
          <a:xfrm>
            <a:off x="6384925" y="1974850"/>
            <a:ext cx="0" cy="31273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D5A2-4460-4140-AE20-06EEA7588BAC}"/>
              </a:ext>
            </a:extLst>
          </p:cNvPr>
          <p:cNvSpPr>
            <a:spLocks noGrp="1"/>
          </p:cNvSpPr>
          <p:nvPr>
            <p:ph type="title"/>
          </p:nvPr>
        </p:nvSpPr>
        <p:spPr/>
        <p:txBody>
          <a:bodyPr/>
          <a:lstStyle/>
          <a:p>
            <a:pPr algn="ctr">
              <a:defRPr/>
            </a:pPr>
            <a:r>
              <a:rPr lang="en-GB" sz="3600" b="1" dirty="0">
                <a:solidFill>
                  <a:srgbClr val="B50B33"/>
                </a:solidFill>
                <a:latin typeface="Gill Sans MT" pitchFamily="34" charset="0"/>
              </a:rPr>
              <a:t>Safeguarding</a:t>
            </a:r>
          </a:p>
        </p:txBody>
      </p:sp>
      <p:sp>
        <p:nvSpPr>
          <p:cNvPr id="37891" name="Content Placeholder 2">
            <a:extLst>
              <a:ext uri="{FF2B5EF4-FFF2-40B4-BE49-F238E27FC236}">
                <a16:creationId xmlns:a16="http://schemas.microsoft.com/office/drawing/2014/main" id="{AA3AB031-B9D5-BC9A-89E1-4DF4CD333656}"/>
              </a:ext>
            </a:extLst>
          </p:cNvPr>
          <p:cNvSpPr>
            <a:spLocks noGrp="1"/>
          </p:cNvSpPr>
          <p:nvPr>
            <p:ph idx="1"/>
          </p:nvPr>
        </p:nvSpPr>
        <p:spPr>
          <a:xfrm>
            <a:off x="457200" y="1341438"/>
            <a:ext cx="8578850" cy="5135562"/>
          </a:xfrm>
        </p:spPr>
        <p:txBody>
          <a:bodyPr/>
          <a:lstStyle/>
          <a:p>
            <a:r>
              <a:rPr lang="en-GB" altLang="en-US" sz="2800" dirty="0">
                <a:latin typeface="Gill Sans MT" panose="020B0502020104020203" pitchFamily="34" charset="0"/>
              </a:rPr>
              <a:t>There is a tab on the website about this – please take the time to read it.</a:t>
            </a:r>
          </a:p>
          <a:p>
            <a:r>
              <a:rPr lang="en-GB" altLang="en-US" sz="2800" dirty="0">
                <a:latin typeface="Gill Sans MT" panose="020B0502020104020203" pitchFamily="34" charset="0"/>
              </a:rPr>
              <a:t>Mobile Phones – not allowed at all in or around the Foundation Stage (legal requirement).</a:t>
            </a:r>
          </a:p>
          <a:p>
            <a:r>
              <a:rPr lang="en-GB" altLang="en-US" sz="2800" dirty="0">
                <a:latin typeface="Gill Sans MT" panose="020B0502020104020203" pitchFamily="34" charset="0"/>
              </a:rPr>
              <a:t>Videos and Mobile phones – see policy on website.  Please do not use cameras in school unless allowed to do so at Productions or special events.</a:t>
            </a:r>
          </a:p>
          <a:p>
            <a:r>
              <a:rPr lang="en-GB" altLang="en-US" sz="2800" dirty="0">
                <a:latin typeface="Gill Sans MT" panose="020B0502020104020203" pitchFamily="34" charset="0"/>
              </a:rPr>
              <a:t>Any photos or videos MUST NOT by uploaded to social </a:t>
            </a:r>
            <a:r>
              <a:rPr lang="en-GB" altLang="en-US" sz="2800">
                <a:latin typeface="Gill Sans MT" panose="020B0502020104020203" pitchFamily="34" charset="0"/>
              </a:rPr>
              <a:t>network sites.</a:t>
            </a:r>
            <a:endParaRPr lang="en-GB" altLang="en-US" sz="2800" dirty="0">
              <a:latin typeface="Gill Sans MT" panose="020B0502020104020203" pitchFamily="34" charset="0"/>
            </a:endParaRPr>
          </a:p>
          <a:p>
            <a:endParaRPr lang="en-GB" altLang="en-US" sz="1400" dirty="0"/>
          </a:p>
        </p:txBody>
      </p:sp>
      <p:pic>
        <p:nvPicPr>
          <p:cNvPr id="37892" name="Picture 2">
            <a:extLst>
              <a:ext uri="{FF2B5EF4-FFF2-40B4-BE49-F238E27FC236}">
                <a16:creationId xmlns:a16="http://schemas.microsoft.com/office/drawing/2014/main" id="{E7F85379-9BFF-A744-E4EA-BEF33FA5B9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74038" y="471488"/>
            <a:ext cx="862012"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73346-2D9E-48EA-BEFF-F6D594BA8203}"/>
              </a:ext>
            </a:extLst>
          </p:cNvPr>
          <p:cNvSpPr>
            <a:spLocks noGrp="1"/>
          </p:cNvSpPr>
          <p:nvPr>
            <p:ph type="title"/>
          </p:nvPr>
        </p:nvSpPr>
        <p:spPr/>
        <p:txBody>
          <a:bodyPr/>
          <a:lstStyle/>
          <a:p>
            <a:pPr algn="ctr">
              <a:defRPr/>
            </a:pPr>
            <a:r>
              <a:rPr lang="en-GB" sz="3600" b="1" dirty="0">
                <a:solidFill>
                  <a:srgbClr val="B50B33"/>
                </a:solidFill>
                <a:latin typeface="Gill Sans MT" pitchFamily="34" charset="0"/>
              </a:rPr>
              <a:t>Safeguarding</a:t>
            </a:r>
          </a:p>
        </p:txBody>
      </p:sp>
      <p:sp>
        <p:nvSpPr>
          <p:cNvPr id="39939" name="Content Placeholder 2">
            <a:extLst>
              <a:ext uri="{FF2B5EF4-FFF2-40B4-BE49-F238E27FC236}">
                <a16:creationId xmlns:a16="http://schemas.microsoft.com/office/drawing/2014/main" id="{88DAAF7F-E818-E4FF-E0AD-DE3BF684A815}"/>
              </a:ext>
            </a:extLst>
          </p:cNvPr>
          <p:cNvSpPr>
            <a:spLocks noGrp="1"/>
          </p:cNvSpPr>
          <p:nvPr>
            <p:ph idx="1"/>
          </p:nvPr>
        </p:nvSpPr>
        <p:spPr>
          <a:xfrm>
            <a:off x="457200" y="1484313"/>
            <a:ext cx="8578850" cy="4992687"/>
          </a:xfrm>
        </p:spPr>
        <p:txBody>
          <a:bodyPr/>
          <a:lstStyle/>
          <a:p>
            <a:r>
              <a:rPr lang="en-GB" altLang="en-US">
                <a:latin typeface="Gill Sans MT" panose="020B0502020104020203" pitchFamily="34" charset="0"/>
              </a:rPr>
              <a:t>When coming onsite during the school day (late, early, to drop something off) please go to the office and not to your child’s class. </a:t>
            </a:r>
          </a:p>
          <a:p>
            <a:r>
              <a:rPr lang="en-GB" altLang="en-US">
                <a:latin typeface="Gill Sans MT" panose="020B0502020104020203" pitchFamily="34" charset="0"/>
              </a:rPr>
              <a:t>Nursery parents if collecting or dropping off at lunchtime please do not wander amongst the children on the playground.</a:t>
            </a:r>
          </a:p>
          <a:p>
            <a:r>
              <a:rPr lang="en-GB" altLang="en-US">
                <a:latin typeface="Gill Sans MT" panose="020B0502020104020203" pitchFamily="34" charset="0"/>
              </a:rPr>
              <a:t>Gates – please ensure you close them behind you, especially those around the Foundation Stage which need to be locked.</a:t>
            </a:r>
          </a:p>
          <a:p>
            <a:r>
              <a:rPr lang="en-GB" altLang="en-US">
                <a:latin typeface="Gill Sans MT" panose="020B0502020104020203" pitchFamily="34" charset="0"/>
              </a:rPr>
              <a:t>Any concerns about a child’s welfare please raise with the class teacher first and then this will be passed on to the Designated Safeguarding Leader – J. Shackel</a:t>
            </a:r>
          </a:p>
          <a:p>
            <a:endParaRPr lang="en-GB" altLang="en-US" sz="1400"/>
          </a:p>
        </p:txBody>
      </p:sp>
      <p:pic>
        <p:nvPicPr>
          <p:cNvPr id="39940" name="Picture 2">
            <a:extLst>
              <a:ext uri="{FF2B5EF4-FFF2-40B4-BE49-F238E27FC236}">
                <a16:creationId xmlns:a16="http://schemas.microsoft.com/office/drawing/2014/main" id="{751DA1C9-9BC6-0C54-4169-0A55EF68FB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5157788"/>
            <a:ext cx="13811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7C836-F6DB-4782-9B72-307AA027BD45}"/>
              </a:ext>
            </a:extLst>
          </p:cNvPr>
          <p:cNvSpPr>
            <a:spLocks noGrp="1"/>
          </p:cNvSpPr>
          <p:nvPr>
            <p:ph type="title"/>
          </p:nvPr>
        </p:nvSpPr>
        <p:spPr/>
        <p:txBody>
          <a:bodyPr/>
          <a:lstStyle/>
          <a:p>
            <a:pPr algn="ctr">
              <a:defRPr/>
            </a:pPr>
            <a:r>
              <a:rPr lang="en-GB" b="1" dirty="0">
                <a:solidFill>
                  <a:srgbClr val="B50B33"/>
                </a:solidFill>
                <a:latin typeface="Gill Sans MT" pitchFamily="34" charset="0"/>
              </a:rPr>
              <a:t>E-safety</a:t>
            </a:r>
            <a:endParaRPr lang="en-GB" dirty="0"/>
          </a:p>
        </p:txBody>
      </p:sp>
      <p:sp>
        <p:nvSpPr>
          <p:cNvPr id="3" name="Content Placeholder 2">
            <a:extLst>
              <a:ext uri="{FF2B5EF4-FFF2-40B4-BE49-F238E27FC236}">
                <a16:creationId xmlns:a16="http://schemas.microsoft.com/office/drawing/2014/main" id="{DE9BD1A7-6732-C048-6ACC-31D97D52AC3F}"/>
              </a:ext>
            </a:extLst>
          </p:cNvPr>
          <p:cNvSpPr>
            <a:spLocks noGrp="1"/>
          </p:cNvSpPr>
          <p:nvPr>
            <p:ph idx="1"/>
          </p:nvPr>
        </p:nvSpPr>
        <p:spPr>
          <a:xfrm>
            <a:off x="107950" y="1341438"/>
            <a:ext cx="8785225" cy="5207000"/>
          </a:xfrm>
        </p:spPr>
        <p:txBody>
          <a:bodyPr/>
          <a:lstStyle/>
          <a:p>
            <a:pPr>
              <a:buFont typeface="Arial" charset="0"/>
              <a:buChar char="•"/>
              <a:defRPr/>
            </a:pPr>
            <a:r>
              <a:rPr lang="en-GB" sz="2000" dirty="0">
                <a:solidFill>
                  <a:srgbClr val="B50B33"/>
                </a:solidFill>
                <a:latin typeface="Gill Sans MT" pitchFamily="34" charset="0"/>
              </a:rPr>
              <a:t>In September we will be re-issuing our e-safety agreement for the children in Years 1-6, which will continue to be age specific.</a:t>
            </a:r>
          </a:p>
          <a:p>
            <a:pPr>
              <a:buFont typeface="Arial" charset="0"/>
              <a:buChar char="•"/>
              <a:defRPr/>
            </a:pPr>
            <a:r>
              <a:rPr lang="en-GB" sz="2000" dirty="0">
                <a:solidFill>
                  <a:srgbClr val="B50B33"/>
                </a:solidFill>
                <a:latin typeface="Gill Sans MT" pitchFamily="34" charset="0"/>
              </a:rPr>
              <a:t>These will be formally introduced or revisited by pupils in all year groups pupils through a series of cartoon clips during form time.  </a:t>
            </a:r>
            <a:endParaRPr lang="en-GB" sz="2000" dirty="0">
              <a:solidFill>
                <a:srgbClr val="7030A0"/>
              </a:solidFill>
              <a:latin typeface="Gill Sans MT" pitchFamily="34" charset="0"/>
            </a:endParaRPr>
          </a:p>
          <a:p>
            <a:pPr>
              <a:buFont typeface="Arial" charset="0"/>
              <a:buChar char="•"/>
              <a:defRPr/>
            </a:pPr>
            <a:r>
              <a:rPr lang="en-GB" sz="2000" dirty="0">
                <a:solidFill>
                  <a:srgbClr val="B50B33"/>
                </a:solidFill>
                <a:latin typeface="Gill Sans MT" pitchFamily="34" charset="0"/>
              </a:rPr>
              <a:t>Children and parents will have to sign the agreements at the start of each academic year (Year 1 – Year 6). </a:t>
            </a:r>
          </a:p>
          <a:p>
            <a:pPr>
              <a:buFont typeface="Arial" charset="0"/>
              <a:buChar char="•"/>
              <a:defRPr/>
            </a:pPr>
            <a:r>
              <a:rPr lang="en-GB" sz="2000" dirty="0">
                <a:solidFill>
                  <a:srgbClr val="B50B33"/>
                </a:solidFill>
                <a:latin typeface="Gill Sans MT" pitchFamily="34" charset="0"/>
              </a:rPr>
              <a:t>When you receive the agreement please read, discuss and sign it with your child.</a:t>
            </a:r>
          </a:p>
          <a:p>
            <a:pPr>
              <a:buFont typeface="Arial" charset="0"/>
              <a:buChar char="•"/>
              <a:defRPr/>
            </a:pPr>
            <a:r>
              <a:rPr lang="en-GB" sz="2000" dirty="0">
                <a:solidFill>
                  <a:srgbClr val="B50B33"/>
                </a:solidFill>
                <a:latin typeface="Gill Sans MT" pitchFamily="34" charset="0"/>
              </a:rPr>
              <a:t>School will continue to use the SMART acronym as the basis for these rules.</a:t>
            </a:r>
          </a:p>
          <a:p>
            <a:pPr>
              <a:buFont typeface="Arial" charset="0"/>
              <a:buChar char="•"/>
              <a:defRPr/>
            </a:pPr>
            <a:r>
              <a:rPr lang="en-GB" sz="2000" dirty="0">
                <a:solidFill>
                  <a:srgbClr val="B50B33"/>
                </a:solidFill>
                <a:latin typeface="Gill Sans MT" pitchFamily="34" charset="0"/>
              </a:rPr>
              <a:t>S (safe) M (meeting) A (accepting) R (reliable) T (tell)</a:t>
            </a:r>
          </a:p>
          <a:p>
            <a:pPr>
              <a:spcBef>
                <a:spcPts val="600"/>
              </a:spcBef>
              <a:buFont typeface="Arial" charset="0"/>
              <a:buChar char="•"/>
              <a:defRPr/>
            </a:pPr>
            <a:r>
              <a:rPr lang="en-GB" sz="2000" dirty="0">
                <a:solidFill>
                  <a:srgbClr val="B50B33"/>
                </a:solidFill>
                <a:latin typeface="Gill Sans MT" pitchFamily="34" charset="0"/>
              </a:rPr>
              <a:t>More information about the SMART principles will</a:t>
            </a:r>
          </a:p>
          <a:p>
            <a:pPr marL="0" indent="0">
              <a:spcBef>
                <a:spcPts val="0"/>
              </a:spcBef>
              <a:buFont typeface="Arial" charset="0"/>
              <a:buNone/>
              <a:defRPr/>
            </a:pPr>
            <a:r>
              <a:rPr lang="en-GB" sz="2000" dirty="0">
                <a:solidFill>
                  <a:srgbClr val="B50B33"/>
                </a:solidFill>
                <a:latin typeface="Gill Sans MT" pitchFamily="34" charset="0"/>
              </a:rPr>
              <a:t>  be sent with the agreement in a parent mailing in </a:t>
            </a:r>
          </a:p>
          <a:p>
            <a:pPr marL="0" indent="0">
              <a:spcBef>
                <a:spcPts val="0"/>
              </a:spcBef>
              <a:buFont typeface="Arial" charset="0"/>
              <a:buNone/>
              <a:defRPr/>
            </a:pPr>
            <a:r>
              <a:rPr lang="en-GB" sz="2000" dirty="0">
                <a:solidFill>
                  <a:srgbClr val="B50B33"/>
                </a:solidFill>
                <a:latin typeface="Gill Sans MT" pitchFamily="34" charset="0"/>
              </a:rPr>
              <a:t>  the first week of the Autumn Term.</a:t>
            </a:r>
          </a:p>
          <a:p>
            <a:pPr>
              <a:buFont typeface="Arial" charset="0"/>
              <a:buChar char="•"/>
              <a:defRPr/>
            </a:pPr>
            <a:endParaRPr lang="en-GB" dirty="0"/>
          </a:p>
        </p:txBody>
      </p:sp>
      <p:pic>
        <p:nvPicPr>
          <p:cNvPr id="30724" name="Picture 2">
            <a:extLst>
              <a:ext uri="{FF2B5EF4-FFF2-40B4-BE49-F238E27FC236}">
                <a16:creationId xmlns:a16="http://schemas.microsoft.com/office/drawing/2014/main" id="{85D1703D-4B85-D766-53D5-9B3342A2B8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913" y="5732463"/>
            <a:ext cx="817562"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6" descr="http://blog.oxford-grove.bolton.sch.uk/20152b/files/2016/02/smart.jpg">
            <a:extLst>
              <a:ext uri="{FF2B5EF4-FFF2-40B4-BE49-F238E27FC236}">
                <a16:creationId xmlns:a16="http://schemas.microsoft.com/office/drawing/2014/main" id="{2DDAA119-A040-59AE-18F5-E229B6200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5443538"/>
            <a:ext cx="3363912"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094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34102-70FA-4D36-B333-36C78066F6CF}"/>
              </a:ext>
            </a:extLst>
          </p:cNvPr>
          <p:cNvSpPr>
            <a:spLocks noGrp="1"/>
          </p:cNvSpPr>
          <p:nvPr>
            <p:ph type="title"/>
          </p:nvPr>
        </p:nvSpPr>
        <p:spPr>
          <a:xfrm>
            <a:off x="457200" y="360363"/>
            <a:ext cx="8229600" cy="990600"/>
          </a:xfrm>
        </p:spPr>
        <p:txBody>
          <a:bodyPr/>
          <a:lstStyle/>
          <a:p>
            <a:pPr algn="ctr" eaLnBrk="1" fontAlgn="auto" hangingPunct="1">
              <a:spcAft>
                <a:spcPts val="0"/>
              </a:spcAft>
              <a:defRPr/>
            </a:pPr>
            <a:r>
              <a:rPr lang="en-GB" b="1" dirty="0">
                <a:solidFill>
                  <a:srgbClr val="B50B33"/>
                </a:solidFill>
                <a:latin typeface="Gill Sans MT" pitchFamily="34" charset="0"/>
              </a:rPr>
              <a:t>Lingfield College Aims:</a:t>
            </a:r>
          </a:p>
        </p:txBody>
      </p:sp>
      <p:pic>
        <p:nvPicPr>
          <p:cNvPr id="41987" name="Picture 2">
            <a:extLst>
              <a:ext uri="{FF2B5EF4-FFF2-40B4-BE49-F238E27FC236}">
                <a16:creationId xmlns:a16="http://schemas.microsoft.com/office/drawing/2014/main" id="{70F894ED-E67E-3A0E-A9CD-8B79BC116C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488" y="5516563"/>
            <a:ext cx="106838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C56A3BB0-98F1-C365-AAAF-DA51E92EFB96}"/>
              </a:ext>
            </a:extLst>
          </p:cNvPr>
          <p:cNvPicPr>
            <a:picLocks noChangeAspect="1"/>
          </p:cNvPicPr>
          <p:nvPr/>
        </p:nvPicPr>
        <p:blipFill>
          <a:blip r:embed="rId4"/>
          <a:stretch>
            <a:fillRect/>
          </a:stretch>
        </p:blipFill>
        <p:spPr>
          <a:xfrm>
            <a:off x="166072" y="1242707"/>
            <a:ext cx="8811855" cy="43725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a:extLst>
              <a:ext uri="{FF2B5EF4-FFF2-40B4-BE49-F238E27FC236}">
                <a16:creationId xmlns:a16="http://schemas.microsoft.com/office/drawing/2014/main" id="{0DD267E6-9055-4E89-8EE6-44491D9EB677}"/>
              </a:ext>
            </a:extLst>
          </p:cNvPr>
          <p:cNvSpPr>
            <a:spLocks noGrp="1"/>
          </p:cNvSpPr>
          <p:nvPr>
            <p:ph idx="1"/>
          </p:nvPr>
        </p:nvSpPr>
        <p:spPr>
          <a:xfrm>
            <a:off x="130175" y="1557338"/>
            <a:ext cx="8642350" cy="4876800"/>
          </a:xfrm>
        </p:spPr>
        <p:txBody>
          <a:bodyPr/>
          <a:lstStyle/>
          <a:p>
            <a:pPr marL="0" indent="0" algn="ctr" eaLnBrk="1" hangingPunct="1">
              <a:spcBef>
                <a:spcPts val="0"/>
              </a:spcBef>
              <a:buFont typeface="Arial" charset="0"/>
              <a:buNone/>
              <a:defRPr/>
            </a:pPr>
            <a:r>
              <a:rPr lang="en-GB" altLang="en-US" sz="2800" dirty="0">
                <a:latin typeface="Gill Sans MT" panose="020B0502020104020203" pitchFamily="34" charset="0"/>
              </a:rPr>
              <a:t>We are very happy to be welcoming your child into Year 5.</a:t>
            </a:r>
          </a:p>
          <a:p>
            <a:pPr marL="0" indent="0" algn="ctr" eaLnBrk="1" hangingPunct="1">
              <a:spcBef>
                <a:spcPts val="0"/>
              </a:spcBef>
              <a:buFont typeface="Arial" charset="0"/>
              <a:buNone/>
              <a:defRPr/>
            </a:pPr>
            <a:endParaRPr lang="en-GB" altLang="en-US" sz="2800" dirty="0">
              <a:latin typeface="Gill Sans MT" panose="020B0502020104020203" pitchFamily="34" charset="0"/>
            </a:endParaRPr>
          </a:p>
          <a:p>
            <a:pPr marL="0" indent="0" algn="ctr" eaLnBrk="1" hangingPunct="1">
              <a:spcBef>
                <a:spcPts val="0"/>
              </a:spcBef>
              <a:buFont typeface="Arial" charset="0"/>
              <a:buNone/>
              <a:defRPr/>
            </a:pPr>
            <a:r>
              <a:rPr lang="en-GB" altLang="en-US" sz="2800" dirty="0">
                <a:latin typeface="Gill Sans MT" panose="020B0502020104020203" pitchFamily="34" charset="0"/>
              </a:rPr>
              <a:t>It is a very exciting year and we know that they will have fun, learn a lot and mature tremendously over the year.</a:t>
            </a:r>
          </a:p>
          <a:p>
            <a:pPr eaLnBrk="1" hangingPunct="1">
              <a:buFont typeface="Arial" charset="0"/>
              <a:buChar char="•"/>
              <a:defRPr/>
            </a:pPr>
            <a:endParaRPr lang="en-GB" altLang="en-US" sz="3200" dirty="0">
              <a:solidFill>
                <a:srgbClr val="B50B33"/>
              </a:solidFill>
              <a:latin typeface="Gill Sans MT" pitchFamily="34" charset="0"/>
            </a:endParaRPr>
          </a:p>
          <a:p>
            <a:pPr eaLnBrk="1" hangingPunct="1">
              <a:buFont typeface="Arial" charset="0"/>
              <a:buChar char="•"/>
              <a:defRPr/>
            </a:pPr>
            <a:endParaRPr lang="en-GB" altLang="en-US" sz="3200" dirty="0">
              <a:solidFill>
                <a:srgbClr val="B50B33"/>
              </a:solidFill>
              <a:latin typeface="Gill Sans MT" pitchFamily="34" charset="0"/>
            </a:endParaRPr>
          </a:p>
        </p:txBody>
      </p:sp>
      <p:pic>
        <p:nvPicPr>
          <p:cNvPr id="44035" name="Picture 2">
            <a:extLst>
              <a:ext uri="{FF2B5EF4-FFF2-40B4-BE49-F238E27FC236}">
                <a16:creationId xmlns:a16="http://schemas.microsoft.com/office/drawing/2014/main" id="{2D300664-A36F-F3A2-A508-C7A162D54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5157788"/>
            <a:ext cx="13811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10D3-8659-4816-9468-CBEAB9A25B02}"/>
              </a:ext>
            </a:extLst>
          </p:cNvPr>
          <p:cNvSpPr>
            <a:spLocks noGrp="1"/>
          </p:cNvSpPr>
          <p:nvPr>
            <p:ph type="title"/>
          </p:nvPr>
        </p:nvSpPr>
        <p:spPr/>
        <p:txBody>
          <a:bodyPr>
            <a:normAutofit fontScale="90000"/>
          </a:bodyPr>
          <a:lstStyle/>
          <a:p>
            <a:pPr eaLnBrk="1" fontAlgn="auto" hangingPunct="1">
              <a:spcAft>
                <a:spcPts val="0"/>
              </a:spcAft>
              <a:defRPr/>
            </a:pPr>
            <a:r>
              <a:rPr lang="en-GB" sz="3600" b="1" dirty="0">
                <a:solidFill>
                  <a:srgbClr val="B50B33"/>
                </a:solidFill>
                <a:latin typeface="Gill Sans MT" pitchFamily="34" charset="0"/>
              </a:rPr>
              <a:t>In this meeting we hope to inform you about</a:t>
            </a:r>
            <a:r>
              <a:rPr lang="en-GB" dirty="0">
                <a:solidFill>
                  <a:schemeClr val="tx2">
                    <a:lumMod val="75000"/>
                  </a:schemeClr>
                </a:solidFill>
                <a:latin typeface="Gill Sans MT" pitchFamily="34" charset="0"/>
              </a:rPr>
              <a:t>:</a:t>
            </a:r>
          </a:p>
        </p:txBody>
      </p:sp>
      <p:sp>
        <p:nvSpPr>
          <p:cNvPr id="9219" name="Content Placeholder 2">
            <a:extLst>
              <a:ext uri="{FF2B5EF4-FFF2-40B4-BE49-F238E27FC236}">
                <a16:creationId xmlns:a16="http://schemas.microsoft.com/office/drawing/2014/main" id="{32108A98-CACB-6210-F1FC-75B50807533D}"/>
              </a:ext>
            </a:extLst>
          </p:cNvPr>
          <p:cNvSpPr>
            <a:spLocks noGrp="1"/>
          </p:cNvSpPr>
          <p:nvPr>
            <p:ph idx="1"/>
          </p:nvPr>
        </p:nvSpPr>
        <p:spPr/>
        <p:txBody>
          <a:bodyPr/>
          <a:lstStyle/>
          <a:p>
            <a:pPr eaLnBrk="1" hangingPunct="1"/>
            <a:r>
              <a:rPr lang="en-GB" altLang="en-US" sz="3200" dirty="0">
                <a:latin typeface="Gill Sans MT" panose="020B0502020104020203" pitchFamily="34" charset="0"/>
              </a:rPr>
              <a:t>School Target</a:t>
            </a:r>
          </a:p>
          <a:p>
            <a:pPr eaLnBrk="1" hangingPunct="1"/>
            <a:r>
              <a:rPr lang="en-GB" altLang="en-US" sz="3200" dirty="0">
                <a:latin typeface="Gill Sans MT" panose="020B0502020104020203" pitchFamily="34" charset="0"/>
              </a:rPr>
              <a:t>Arrival and collection routine</a:t>
            </a:r>
          </a:p>
          <a:p>
            <a:pPr eaLnBrk="1" hangingPunct="1"/>
            <a:r>
              <a:rPr lang="en-GB" altLang="en-US" sz="3200" dirty="0">
                <a:latin typeface="Gill Sans MT" panose="020B0502020104020203" pitchFamily="34" charset="0"/>
              </a:rPr>
              <a:t>The Year 5 curriculum and homework</a:t>
            </a:r>
          </a:p>
          <a:p>
            <a:pPr eaLnBrk="1" hangingPunct="1"/>
            <a:r>
              <a:rPr lang="en-GB" altLang="en-US" sz="3200" dirty="0">
                <a:latin typeface="Gill Sans MT" panose="020B0502020104020203" pitchFamily="34" charset="0"/>
              </a:rPr>
              <a:t>Uniform and equipment </a:t>
            </a:r>
          </a:p>
          <a:p>
            <a:pPr eaLnBrk="1" hangingPunct="1"/>
            <a:r>
              <a:rPr lang="en-GB" altLang="en-US" sz="3200" dirty="0">
                <a:latin typeface="Gill Sans MT" panose="020B0502020104020203" pitchFamily="34" charset="0"/>
              </a:rPr>
              <a:t>Communication</a:t>
            </a:r>
          </a:p>
          <a:p>
            <a:pPr eaLnBrk="1" hangingPunct="1"/>
            <a:r>
              <a:rPr lang="en-GB" altLang="en-US" sz="3200" dirty="0">
                <a:latin typeface="Gill Sans MT" panose="020B0502020104020203" pitchFamily="34" charset="0"/>
              </a:rPr>
              <a:t>Safeguarding </a:t>
            </a:r>
          </a:p>
        </p:txBody>
      </p:sp>
      <p:pic>
        <p:nvPicPr>
          <p:cNvPr id="9220" name="Picture 2">
            <a:extLst>
              <a:ext uri="{FF2B5EF4-FFF2-40B4-BE49-F238E27FC236}">
                <a16:creationId xmlns:a16="http://schemas.microsoft.com/office/drawing/2014/main" id="{58FC5DF5-06B0-1C09-EBBA-50F151ACB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5157788"/>
            <a:ext cx="13811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13B04-B68F-4CDD-B030-66F5C11DFB4E}"/>
              </a:ext>
            </a:extLst>
          </p:cNvPr>
          <p:cNvSpPr>
            <a:spLocks noGrp="1"/>
          </p:cNvSpPr>
          <p:nvPr>
            <p:ph type="title"/>
          </p:nvPr>
        </p:nvSpPr>
        <p:spPr/>
        <p:txBody>
          <a:bodyPr/>
          <a:lstStyle/>
          <a:p>
            <a:pPr algn="ctr" eaLnBrk="1" fontAlgn="auto" hangingPunct="1">
              <a:spcAft>
                <a:spcPts val="0"/>
              </a:spcAft>
              <a:defRPr/>
            </a:pPr>
            <a:r>
              <a:rPr lang="en-GB" sz="3600" b="1" dirty="0">
                <a:solidFill>
                  <a:srgbClr val="B50B33"/>
                </a:solidFill>
                <a:latin typeface="Gill Sans MT" pitchFamily="34" charset="0"/>
              </a:rPr>
              <a:t>Prep School Target </a:t>
            </a:r>
            <a:endParaRPr lang="en-GB" dirty="0">
              <a:solidFill>
                <a:srgbClr val="B50B33"/>
              </a:solidFill>
              <a:latin typeface="Gill Sans MT" pitchFamily="34" charset="0"/>
            </a:endParaRPr>
          </a:p>
        </p:txBody>
      </p:sp>
      <p:pic>
        <p:nvPicPr>
          <p:cNvPr id="13315" name="Picture 2">
            <a:extLst>
              <a:ext uri="{FF2B5EF4-FFF2-40B4-BE49-F238E27FC236}">
                <a16:creationId xmlns:a16="http://schemas.microsoft.com/office/drawing/2014/main" id="{FB81A29C-17F5-DB39-72AF-D51607BF87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0" y="5157788"/>
            <a:ext cx="1381125"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Content Placeholder 2">
            <a:extLst>
              <a:ext uri="{FF2B5EF4-FFF2-40B4-BE49-F238E27FC236}">
                <a16:creationId xmlns:a16="http://schemas.microsoft.com/office/drawing/2014/main" id="{99A19787-AB35-B5E5-E452-5128E86DAE8C}"/>
              </a:ext>
            </a:extLst>
          </p:cNvPr>
          <p:cNvSpPr>
            <a:spLocks noGrp="1"/>
          </p:cNvSpPr>
          <p:nvPr>
            <p:ph idx="1"/>
          </p:nvPr>
        </p:nvSpPr>
        <p:spPr>
          <a:xfrm>
            <a:off x="180860" y="3573016"/>
            <a:ext cx="7127444" cy="1296144"/>
          </a:xfrm>
        </p:spPr>
        <p:txBody>
          <a:bodyPr/>
          <a:lstStyle/>
          <a:p>
            <a:pPr marL="0" indent="0" algn="ctr">
              <a:buFont typeface="Arial" panose="020B0604020202020204" pitchFamily="34" charset="0"/>
              <a:buNone/>
            </a:pPr>
            <a:r>
              <a:rPr lang="en-GB" altLang="en-US" sz="3200" dirty="0"/>
              <a:t> </a:t>
            </a:r>
          </a:p>
          <a:p>
            <a:pPr marL="0" indent="0" algn="ctr">
              <a:buFont typeface="Arial" panose="020B0604020202020204" pitchFamily="34" charset="0"/>
              <a:buNone/>
            </a:pPr>
            <a:r>
              <a:rPr lang="en-GB" altLang="en-US" sz="2000" i="1" dirty="0"/>
              <a:t>We will be using our Educational Vision to lead our teaching, learning and thinking across all areas of school life. </a:t>
            </a:r>
          </a:p>
          <a:p>
            <a:pPr marL="0" indent="0" algn="ctr">
              <a:buFont typeface="Arial" panose="020B0604020202020204" pitchFamily="34" charset="0"/>
              <a:buNone/>
            </a:pPr>
            <a:endParaRPr lang="en-GB" altLang="en-US" sz="1000" i="1" dirty="0"/>
          </a:p>
          <a:p>
            <a:pPr marL="0" indent="0" algn="ctr">
              <a:buFont typeface="Arial" panose="020B0604020202020204" pitchFamily="34" charset="0"/>
              <a:buNone/>
            </a:pPr>
            <a:r>
              <a:rPr lang="en-GB" altLang="en-US" sz="2000" i="1" dirty="0"/>
              <a:t>This will develop active, independent learning behaviours and promote positive engagement in life both inside and outside of the classroom. </a:t>
            </a:r>
            <a:endParaRPr lang="en-GB" altLang="en-US" sz="2000" dirty="0"/>
          </a:p>
          <a:p>
            <a:pPr marL="0" indent="0" eaLnBrk="1" hangingPunct="1">
              <a:buFont typeface="Arial" panose="020B0604020202020204" pitchFamily="34" charset="0"/>
              <a:buNone/>
            </a:pPr>
            <a:endParaRPr lang="en-GB" altLang="en-US" sz="3200" dirty="0">
              <a:solidFill>
                <a:srgbClr val="B50B33"/>
              </a:solidFill>
              <a:latin typeface="Gill Sans MT" panose="020B0502020104020203" pitchFamily="34" charset="0"/>
            </a:endParaRPr>
          </a:p>
          <a:p>
            <a:pPr marL="0" indent="0" eaLnBrk="1" hangingPunct="1">
              <a:buFont typeface="Arial" panose="020B0604020202020204" pitchFamily="34" charset="0"/>
              <a:buNone/>
            </a:pPr>
            <a:endParaRPr lang="en-GB" altLang="en-US" sz="800" dirty="0">
              <a:solidFill>
                <a:srgbClr val="B50B33"/>
              </a:solidFill>
              <a:latin typeface="Gill Sans MT" panose="020B0502020104020203" pitchFamily="34" charset="0"/>
            </a:endParaRPr>
          </a:p>
        </p:txBody>
      </p:sp>
      <p:pic>
        <p:nvPicPr>
          <p:cNvPr id="4" name="Picture 3">
            <a:extLst>
              <a:ext uri="{FF2B5EF4-FFF2-40B4-BE49-F238E27FC236}">
                <a16:creationId xmlns:a16="http://schemas.microsoft.com/office/drawing/2014/main" id="{DA03CD55-7091-B761-E3EB-7D482BAB33B4}"/>
              </a:ext>
            </a:extLst>
          </p:cNvPr>
          <p:cNvPicPr>
            <a:picLocks noChangeAspect="1"/>
          </p:cNvPicPr>
          <p:nvPr/>
        </p:nvPicPr>
        <p:blipFill>
          <a:blip r:embed="rId4"/>
          <a:stretch>
            <a:fillRect/>
          </a:stretch>
        </p:blipFill>
        <p:spPr>
          <a:xfrm>
            <a:off x="85099" y="1566293"/>
            <a:ext cx="8973802" cy="2366763"/>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49F4-A7C7-4575-A295-1D56640FEA6C}"/>
              </a:ext>
            </a:extLst>
          </p:cNvPr>
          <p:cNvSpPr>
            <a:spLocks noGrp="1"/>
          </p:cNvSpPr>
          <p:nvPr>
            <p:ph type="title"/>
          </p:nvPr>
        </p:nvSpPr>
        <p:spPr>
          <a:xfrm>
            <a:off x="611188" y="908050"/>
            <a:ext cx="8229600" cy="990600"/>
          </a:xfrm>
        </p:spPr>
        <p:txBody>
          <a:bodyPr>
            <a:normAutofit fontScale="90000"/>
          </a:bodyPr>
          <a:lstStyle/>
          <a:p>
            <a:pPr algn="ctr">
              <a:defRPr/>
            </a:pPr>
            <a:r>
              <a:rPr lang="en-GB" dirty="0"/>
              <a:t>Prep School Target</a:t>
            </a:r>
            <a:br>
              <a:rPr lang="en-GB" dirty="0"/>
            </a:br>
            <a:r>
              <a:rPr lang="en-GB" sz="3100" dirty="0"/>
              <a:t>and Educational Vision</a:t>
            </a:r>
            <a:br>
              <a:rPr lang="en-GB" dirty="0"/>
            </a:br>
            <a:endParaRPr lang="en-GB" dirty="0"/>
          </a:p>
        </p:txBody>
      </p:sp>
      <p:pic>
        <p:nvPicPr>
          <p:cNvPr id="15363" name="Picture 3">
            <a:extLst>
              <a:ext uri="{FF2B5EF4-FFF2-40B4-BE49-F238E27FC236}">
                <a16:creationId xmlns:a16="http://schemas.microsoft.com/office/drawing/2014/main" id="{1342DB2E-5E42-9698-88A7-8CEED92FB1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9000" y="1770063"/>
            <a:ext cx="1419225"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4">
            <a:extLst>
              <a:ext uri="{FF2B5EF4-FFF2-40B4-BE49-F238E27FC236}">
                <a16:creationId xmlns:a16="http://schemas.microsoft.com/office/drawing/2014/main" id="{0072CBC2-D587-0BA2-C778-03BB8D197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4450" y="1774825"/>
            <a:ext cx="1347788" cy="142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5">
            <a:extLst>
              <a:ext uri="{FF2B5EF4-FFF2-40B4-BE49-F238E27FC236}">
                <a16:creationId xmlns:a16="http://schemas.microsoft.com/office/drawing/2014/main" id="{890EA6D4-276A-062A-85A9-E8CD343517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8463" y="1898650"/>
            <a:ext cx="144145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6">
            <a:extLst>
              <a:ext uri="{FF2B5EF4-FFF2-40B4-BE49-F238E27FC236}">
                <a16:creationId xmlns:a16="http://schemas.microsoft.com/office/drawing/2014/main" id="{86B554CF-B549-8D53-87D6-FD07354814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40575" y="1898650"/>
            <a:ext cx="1349375"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7">
            <a:extLst>
              <a:ext uri="{FF2B5EF4-FFF2-40B4-BE49-F238E27FC236}">
                <a16:creationId xmlns:a16="http://schemas.microsoft.com/office/drawing/2014/main" id="{4627BAEF-92E9-BB2D-0B24-8CA5C9E92C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0425" y="3327400"/>
            <a:ext cx="138430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8">
            <a:extLst>
              <a:ext uri="{FF2B5EF4-FFF2-40B4-BE49-F238E27FC236}">
                <a16:creationId xmlns:a16="http://schemas.microsoft.com/office/drawing/2014/main" id="{B793D7A6-C4F1-6AE1-47C1-F43E29EACB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625" y="5021263"/>
            <a:ext cx="1373188"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a:extLst>
              <a:ext uri="{FF2B5EF4-FFF2-40B4-BE49-F238E27FC236}">
                <a16:creationId xmlns:a16="http://schemas.microsoft.com/office/drawing/2014/main" id="{F8D27594-2122-9912-6FCA-4288847502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10425" y="4862513"/>
            <a:ext cx="1373188"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a:extLst>
              <a:ext uri="{FF2B5EF4-FFF2-40B4-BE49-F238E27FC236}">
                <a16:creationId xmlns:a16="http://schemas.microsoft.com/office/drawing/2014/main" id="{9FC5F9EE-53EC-3AE8-B52E-CFBEBF1CE2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36988" y="4949825"/>
            <a:ext cx="13731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1">
            <a:extLst>
              <a:ext uri="{FF2B5EF4-FFF2-40B4-BE49-F238E27FC236}">
                <a16:creationId xmlns:a16="http://schemas.microsoft.com/office/drawing/2014/main" id="{5D03BA5F-AE64-8495-E69E-F2C55140DE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3600" y="5072063"/>
            <a:ext cx="1373188" cy="137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12">
            <a:extLst>
              <a:ext uri="{FF2B5EF4-FFF2-40B4-BE49-F238E27FC236}">
                <a16:creationId xmlns:a16="http://schemas.microsoft.com/office/drawing/2014/main" id="{FFC49F12-2417-39AA-4597-8F917437654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5125" y="5005388"/>
            <a:ext cx="1470025"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13">
            <a:extLst>
              <a:ext uri="{FF2B5EF4-FFF2-40B4-BE49-F238E27FC236}">
                <a16:creationId xmlns:a16="http://schemas.microsoft.com/office/drawing/2014/main" id="{6EE04040-CDF9-9B25-A9E1-346A2FC7815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213" y="3327400"/>
            <a:ext cx="1470025" cy="153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14">
            <a:extLst>
              <a:ext uri="{FF2B5EF4-FFF2-40B4-BE49-F238E27FC236}">
                <a16:creationId xmlns:a16="http://schemas.microsoft.com/office/drawing/2014/main" id="{C1F6A4DA-BFCF-DA23-CD5F-10CFCED42E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1188" y="1768475"/>
            <a:ext cx="134937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D3C9945D-C1E9-44E3-2933-41AC88779B18}"/>
              </a:ext>
            </a:extLst>
          </p:cNvPr>
          <p:cNvPicPr>
            <a:picLocks noChangeAspect="1"/>
          </p:cNvPicPr>
          <p:nvPr/>
        </p:nvPicPr>
        <p:blipFill>
          <a:blip r:embed="rId15"/>
          <a:stretch>
            <a:fillRect/>
          </a:stretch>
        </p:blipFill>
        <p:spPr>
          <a:xfrm>
            <a:off x="2158999" y="3237872"/>
            <a:ext cx="5051425" cy="153366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8E423-8926-4A5F-9B81-D11165E41DEF}"/>
              </a:ext>
            </a:extLst>
          </p:cNvPr>
          <p:cNvSpPr>
            <a:spLocks noGrp="1"/>
          </p:cNvSpPr>
          <p:nvPr>
            <p:ph type="title"/>
          </p:nvPr>
        </p:nvSpPr>
        <p:spPr/>
        <p:txBody>
          <a:bodyPr/>
          <a:lstStyle/>
          <a:p>
            <a:pPr algn="ctr" eaLnBrk="1" fontAlgn="auto" hangingPunct="1">
              <a:spcAft>
                <a:spcPts val="0"/>
              </a:spcAft>
              <a:defRPr/>
            </a:pPr>
            <a:r>
              <a:rPr lang="en-GB" sz="3600" b="1" dirty="0">
                <a:solidFill>
                  <a:srgbClr val="B50B33"/>
                </a:solidFill>
                <a:latin typeface="Gill Sans MT" pitchFamily="34" charset="0"/>
              </a:rPr>
              <a:t>Arrival and Collection</a:t>
            </a:r>
          </a:p>
        </p:txBody>
      </p:sp>
      <p:sp>
        <p:nvSpPr>
          <p:cNvPr id="17411" name="Content Placeholder 2">
            <a:extLst>
              <a:ext uri="{FF2B5EF4-FFF2-40B4-BE49-F238E27FC236}">
                <a16:creationId xmlns:a16="http://schemas.microsoft.com/office/drawing/2014/main" id="{48082999-E275-3D48-6D9A-007722B56D62}"/>
              </a:ext>
            </a:extLst>
          </p:cNvPr>
          <p:cNvSpPr>
            <a:spLocks noGrp="1"/>
          </p:cNvSpPr>
          <p:nvPr>
            <p:ph idx="1"/>
          </p:nvPr>
        </p:nvSpPr>
        <p:spPr/>
        <p:txBody>
          <a:bodyPr/>
          <a:lstStyle/>
          <a:p>
            <a:pPr eaLnBrk="1" hangingPunct="1"/>
            <a:r>
              <a:rPr lang="en-GB" altLang="en-US" sz="2800" dirty="0">
                <a:latin typeface="Gill Sans MT" panose="020B0502020104020203" pitchFamily="34" charset="0"/>
              </a:rPr>
              <a:t>From September children will be going straight into class from 8.30am.  We would like them to be in class by 8.45am for the day to officially start. </a:t>
            </a:r>
          </a:p>
          <a:p>
            <a:pPr eaLnBrk="1" hangingPunct="1"/>
            <a:r>
              <a:rPr lang="en-GB" altLang="en-US" sz="2800" dirty="0">
                <a:latin typeface="Gill Sans MT" panose="020B0502020104020203" pitchFamily="34" charset="0"/>
              </a:rPr>
              <a:t>Early Morning Work set to help start the day positively and help children settle. </a:t>
            </a:r>
          </a:p>
          <a:p>
            <a:pPr eaLnBrk="1" hangingPunct="1"/>
            <a:r>
              <a:rPr lang="en-GB" altLang="en-US" sz="2800" dirty="0">
                <a:latin typeface="Gill Sans MT" panose="020B0502020104020203" pitchFamily="34" charset="0"/>
              </a:rPr>
              <a:t>Please sign in at office if late.</a:t>
            </a:r>
          </a:p>
          <a:p>
            <a:pPr eaLnBrk="1" hangingPunct="1"/>
            <a:r>
              <a:rPr lang="en-GB" altLang="en-US" sz="2800" dirty="0">
                <a:latin typeface="Gill Sans MT" panose="020B0502020104020203" pitchFamily="34" charset="0"/>
              </a:rPr>
              <a:t>Children collected from the door to 5B and the double doors by the assembly hall at 3.45pm.</a:t>
            </a:r>
          </a:p>
          <a:p>
            <a:pPr eaLnBrk="1" hangingPunct="1"/>
            <a:r>
              <a:rPr lang="en-GB" altLang="en-US" sz="2800" dirty="0">
                <a:latin typeface="Gill Sans MT" panose="020B0502020104020203" pitchFamily="34" charset="0"/>
              </a:rPr>
              <a:t>If late your child will be in the office.</a:t>
            </a:r>
          </a:p>
        </p:txBody>
      </p:sp>
      <p:pic>
        <p:nvPicPr>
          <p:cNvPr id="17412" name="Picture 2">
            <a:extLst>
              <a:ext uri="{FF2B5EF4-FFF2-40B4-BE49-F238E27FC236}">
                <a16:creationId xmlns:a16="http://schemas.microsoft.com/office/drawing/2014/main" id="{C9A0E60C-D7CB-B39E-F483-0E7ED0CAA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988" y="5732463"/>
            <a:ext cx="922337" cy="10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CBBCD-8326-4DF6-AD10-F91FC6950135}"/>
              </a:ext>
            </a:extLst>
          </p:cNvPr>
          <p:cNvSpPr>
            <a:spLocks noGrp="1"/>
          </p:cNvSpPr>
          <p:nvPr>
            <p:ph type="title"/>
          </p:nvPr>
        </p:nvSpPr>
        <p:spPr/>
        <p:txBody>
          <a:bodyPr/>
          <a:lstStyle/>
          <a:p>
            <a:pPr algn="ctr" eaLnBrk="1" fontAlgn="auto" hangingPunct="1">
              <a:spcAft>
                <a:spcPts val="0"/>
              </a:spcAft>
              <a:defRPr/>
            </a:pPr>
            <a:r>
              <a:rPr lang="en-GB" sz="3600" b="1" dirty="0">
                <a:solidFill>
                  <a:srgbClr val="B50B33"/>
                </a:solidFill>
                <a:latin typeface="Gill Sans MT" pitchFamily="34" charset="0"/>
              </a:rPr>
              <a:t>Our Year 5 Curriculum</a:t>
            </a:r>
          </a:p>
        </p:txBody>
      </p:sp>
      <p:sp>
        <p:nvSpPr>
          <p:cNvPr id="9219" name="Content Placeholder 2">
            <a:extLst>
              <a:ext uri="{FF2B5EF4-FFF2-40B4-BE49-F238E27FC236}">
                <a16:creationId xmlns:a16="http://schemas.microsoft.com/office/drawing/2014/main" id="{B1E6988E-5606-43F9-8163-030EEC9A6CF6}"/>
              </a:ext>
            </a:extLst>
          </p:cNvPr>
          <p:cNvSpPr>
            <a:spLocks noGrp="1"/>
          </p:cNvSpPr>
          <p:nvPr>
            <p:ph idx="1"/>
          </p:nvPr>
        </p:nvSpPr>
        <p:spPr>
          <a:xfrm>
            <a:off x="436563" y="1325563"/>
            <a:ext cx="8229600" cy="4876800"/>
          </a:xfrm>
        </p:spPr>
        <p:txBody>
          <a:bodyPr/>
          <a:lstStyle/>
          <a:p>
            <a:pPr marL="0" indent="0">
              <a:buFont typeface="Arial" panose="020B0604020202020204" pitchFamily="34" charset="0"/>
              <a:buNone/>
              <a:defRPr/>
            </a:pPr>
            <a:r>
              <a:rPr lang="en-GB" altLang="en-US" sz="2000" dirty="0">
                <a:latin typeface="GillSans" panose="020B0602020204020204" pitchFamily="34" charset="0"/>
              </a:rPr>
              <a:t>We have an exciting and engaging curriculum in Year 5: </a:t>
            </a:r>
          </a:p>
          <a:p>
            <a:pPr marL="0" indent="0" eaLnBrk="1" fontAlgn="auto" hangingPunct="1">
              <a:spcAft>
                <a:spcPts val="0"/>
              </a:spcAft>
              <a:buFont typeface="Arial" panose="020B0604020202020204" pitchFamily="34" charset="0"/>
              <a:buNone/>
              <a:defRPr/>
            </a:pPr>
            <a:endParaRPr lang="en-GB" sz="2000" dirty="0">
              <a:latin typeface="GillSans" panose="020B0602020204020204" pitchFamily="34" charset="0"/>
            </a:endParaRPr>
          </a:p>
          <a:p>
            <a:pPr marL="0" indent="0" eaLnBrk="1" fontAlgn="auto" hangingPunct="1">
              <a:spcAft>
                <a:spcPts val="0"/>
              </a:spcAft>
              <a:buNone/>
              <a:defRPr/>
            </a:pPr>
            <a:r>
              <a:rPr lang="en-GB" sz="2000" dirty="0">
                <a:latin typeface="GillSans"/>
              </a:rPr>
              <a:t>Autumn Term: </a:t>
            </a:r>
            <a:r>
              <a:rPr lang="en-GB" sz="2000" b="1" dirty="0">
                <a:latin typeface="GillSans"/>
              </a:rPr>
              <a:t>Ancient Greeks and Journeys Plus Juniper Hall</a:t>
            </a:r>
          </a:p>
          <a:p>
            <a:pPr marL="0" indent="0" eaLnBrk="1" fontAlgn="auto" hangingPunct="1">
              <a:spcAft>
                <a:spcPts val="0"/>
              </a:spcAft>
              <a:buFont typeface="Arial" panose="020B0604020202020204" pitchFamily="34" charset="0"/>
              <a:buNone/>
              <a:defRPr/>
            </a:pPr>
            <a:endParaRPr lang="en-GB" sz="2000" dirty="0">
              <a:latin typeface="GillSans" panose="020B0602020204020204" pitchFamily="34" charset="0"/>
            </a:endParaRPr>
          </a:p>
          <a:p>
            <a:pPr marL="0" indent="0" eaLnBrk="1" fontAlgn="auto" hangingPunct="1">
              <a:spcAft>
                <a:spcPts val="0"/>
              </a:spcAft>
              <a:buFont typeface="Arial" panose="020B0604020202020204" pitchFamily="34" charset="0"/>
              <a:buNone/>
              <a:defRPr/>
            </a:pPr>
            <a:endParaRPr lang="en-GB" sz="2000" dirty="0">
              <a:latin typeface="GillSans" panose="020B0602020204020204" pitchFamily="34" charset="0"/>
            </a:endParaRPr>
          </a:p>
          <a:p>
            <a:pPr marL="0" indent="0" eaLnBrk="1" fontAlgn="auto" hangingPunct="1">
              <a:spcAft>
                <a:spcPts val="0"/>
              </a:spcAft>
              <a:buFont typeface="Arial" panose="020B0604020202020204" pitchFamily="34" charset="0"/>
              <a:buNone/>
              <a:defRPr/>
            </a:pPr>
            <a:endParaRPr lang="en-GB" sz="2000" dirty="0">
              <a:latin typeface="GillSans" panose="020B0602020204020204" pitchFamily="34" charset="0"/>
            </a:endParaRPr>
          </a:p>
          <a:p>
            <a:pPr marL="0" indent="0" eaLnBrk="1" fontAlgn="auto" hangingPunct="1">
              <a:spcAft>
                <a:spcPts val="0"/>
              </a:spcAft>
              <a:buFont typeface="Arial" panose="020B0604020202020204" pitchFamily="34" charset="0"/>
              <a:buNone/>
              <a:defRPr/>
            </a:pPr>
            <a:r>
              <a:rPr lang="en-GB" sz="2000" dirty="0">
                <a:latin typeface="GillSans" panose="020B0602020204020204" pitchFamily="34" charset="0"/>
              </a:rPr>
              <a:t>Spring Term:  </a:t>
            </a:r>
            <a:r>
              <a:rPr lang="en-GB" sz="2000" b="1" dirty="0">
                <a:latin typeface="GillSans" panose="020B0602020204020204" pitchFamily="34" charset="0"/>
              </a:rPr>
              <a:t>Vikings and A Study of the Alps</a:t>
            </a:r>
          </a:p>
          <a:p>
            <a:pPr marL="0" indent="0" eaLnBrk="1" fontAlgn="auto" hangingPunct="1">
              <a:spcAft>
                <a:spcPts val="0"/>
              </a:spcAft>
              <a:buFont typeface="Arial" panose="020B0604020202020204" pitchFamily="34" charset="0"/>
              <a:buNone/>
              <a:defRPr/>
            </a:pPr>
            <a:endParaRPr lang="en-GB" sz="2000" dirty="0">
              <a:latin typeface="GillSans"/>
            </a:endParaRPr>
          </a:p>
          <a:p>
            <a:pPr marL="0" indent="0" eaLnBrk="1" fontAlgn="auto" hangingPunct="1">
              <a:spcAft>
                <a:spcPts val="0"/>
              </a:spcAft>
              <a:buFont typeface="Arial" panose="020B0604020202020204" pitchFamily="34" charset="0"/>
              <a:buNone/>
              <a:defRPr/>
            </a:pPr>
            <a:endParaRPr lang="en-GB" sz="2000" dirty="0">
              <a:latin typeface="GillSans"/>
            </a:endParaRPr>
          </a:p>
          <a:p>
            <a:pPr marL="0" indent="0" eaLnBrk="1" fontAlgn="auto" hangingPunct="1">
              <a:spcAft>
                <a:spcPts val="0"/>
              </a:spcAft>
              <a:buFont typeface="Arial" panose="020B0604020202020204" pitchFamily="34" charset="0"/>
              <a:buNone/>
              <a:defRPr/>
            </a:pPr>
            <a:endParaRPr lang="en-GB" sz="2000" dirty="0">
              <a:latin typeface="GillSans"/>
            </a:endParaRPr>
          </a:p>
          <a:p>
            <a:pPr marL="0" indent="0" eaLnBrk="1" fontAlgn="auto" hangingPunct="1">
              <a:spcAft>
                <a:spcPts val="0"/>
              </a:spcAft>
              <a:buFont typeface="Arial" panose="020B0604020202020204" pitchFamily="34" charset="0"/>
              <a:buNone/>
              <a:defRPr/>
            </a:pPr>
            <a:r>
              <a:rPr lang="en-GB" sz="2000" dirty="0">
                <a:latin typeface="GillSans"/>
              </a:rPr>
              <a:t>Summer</a:t>
            </a:r>
            <a:r>
              <a:rPr lang="en-GB" sz="2000" dirty="0">
                <a:latin typeface="GillSans" panose="020B0602020204020204" pitchFamily="34" charset="0"/>
              </a:rPr>
              <a:t>: </a:t>
            </a:r>
            <a:r>
              <a:rPr lang="en-GB" sz="2000" b="1" dirty="0">
                <a:latin typeface="GillSans" panose="020B0602020204020204" pitchFamily="34" charset="0"/>
              </a:rPr>
              <a:t>Trade and Go Curiosity</a:t>
            </a:r>
          </a:p>
          <a:p>
            <a:pPr marL="0" indent="0" eaLnBrk="1" fontAlgn="auto" hangingPunct="1">
              <a:spcAft>
                <a:spcPts val="0"/>
              </a:spcAft>
              <a:buFont typeface="Arial" panose="020B0604020202020204" pitchFamily="34" charset="0"/>
              <a:buNone/>
              <a:defRPr/>
            </a:pPr>
            <a:endParaRPr lang="en-GB" sz="1200" dirty="0">
              <a:latin typeface="Gill Sans MT" pitchFamily="34" charset="0"/>
            </a:endParaRPr>
          </a:p>
          <a:p>
            <a:pPr marL="182245" indent="-182245">
              <a:defRPr/>
            </a:pPr>
            <a:endParaRPr lang="en-GB" altLang="en-US" sz="1600" dirty="0">
              <a:solidFill>
                <a:srgbClr val="B50B33"/>
              </a:solidFill>
              <a:latin typeface="Gill Sans MT" panose="020B0502020104020203" pitchFamily="34" charset="0"/>
            </a:endParaRPr>
          </a:p>
          <a:p>
            <a:pPr lvl="1" indent="-182245">
              <a:defRPr/>
            </a:pPr>
            <a:endParaRPr lang="en-GB" altLang="en-US" sz="1200" dirty="0">
              <a:solidFill>
                <a:srgbClr val="00B050"/>
              </a:solidFill>
              <a:cs typeface="Arial"/>
            </a:endParaRPr>
          </a:p>
        </p:txBody>
      </p:sp>
      <p:pic>
        <p:nvPicPr>
          <p:cNvPr id="19460" name="Picture 2">
            <a:extLst>
              <a:ext uri="{FF2B5EF4-FFF2-40B4-BE49-F238E27FC236}">
                <a16:creationId xmlns:a16="http://schemas.microsoft.com/office/drawing/2014/main" id="{1B21C7E1-826A-A373-7C0C-01C660A2B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4988" y="5732463"/>
            <a:ext cx="922337" cy="1058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6" name="Picture 2">
            <a:extLst>
              <a:ext uri="{FF2B5EF4-FFF2-40B4-BE49-F238E27FC236}">
                <a16:creationId xmlns:a16="http://schemas.microsoft.com/office/drawing/2014/main" id="{002C20B7-3B88-9762-8B8A-6D7E185F5D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31800"/>
            <a:ext cx="9429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3">
            <a:extLst>
              <a:ext uri="{FF2B5EF4-FFF2-40B4-BE49-F238E27FC236}">
                <a16:creationId xmlns:a16="http://schemas.microsoft.com/office/drawing/2014/main" id="{11F22770-BDFE-2E05-1587-7877215344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395288"/>
            <a:ext cx="722313"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Juniper Hall – Field Studies Council">
            <a:extLst>
              <a:ext uri="{FF2B5EF4-FFF2-40B4-BE49-F238E27FC236}">
                <a16:creationId xmlns:a16="http://schemas.microsoft.com/office/drawing/2014/main" id="{B57BEDFA-E711-70B6-47F0-B786DB4F3F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601" y="2284649"/>
            <a:ext cx="2087724" cy="139181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kings - History, Origins &amp; Tactics | HISTORY">
            <a:extLst>
              <a:ext uri="{FF2B5EF4-FFF2-40B4-BE49-F238E27FC236}">
                <a16:creationId xmlns:a16="http://schemas.microsoft.com/office/drawing/2014/main" id="{BA0CC6A0-D764-AAA9-D329-6BCB311194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7944" y="3882478"/>
            <a:ext cx="2352267" cy="13231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ps Facts | Blog | Nature | PBS">
            <a:extLst>
              <a:ext uri="{FF2B5EF4-FFF2-40B4-BE49-F238E27FC236}">
                <a16:creationId xmlns:a16="http://schemas.microsoft.com/office/drawing/2014/main" id="{60D1E5DC-DDC0-9445-1632-A5A0E57B24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1324" y="3877443"/>
            <a:ext cx="2339752" cy="13161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35FBA1DE-881D-47C9-1884-50E176147F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47664" y="5367645"/>
            <a:ext cx="5792806" cy="15115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01FE9-653D-4F8A-8046-E0CE78BC176F}"/>
              </a:ext>
            </a:extLst>
          </p:cNvPr>
          <p:cNvSpPr>
            <a:spLocks noGrp="1"/>
          </p:cNvSpPr>
          <p:nvPr>
            <p:ph type="title"/>
          </p:nvPr>
        </p:nvSpPr>
        <p:spPr>
          <a:xfrm>
            <a:off x="398463" y="415925"/>
            <a:ext cx="8229600" cy="990600"/>
          </a:xfrm>
        </p:spPr>
        <p:txBody>
          <a:bodyPr/>
          <a:lstStyle/>
          <a:p>
            <a:pPr eaLnBrk="1" fontAlgn="auto" hangingPunct="1">
              <a:spcAft>
                <a:spcPts val="0"/>
              </a:spcAft>
              <a:defRPr/>
            </a:pPr>
            <a:r>
              <a:rPr lang="en-GB" sz="3600" b="1" dirty="0">
                <a:solidFill>
                  <a:srgbClr val="B50B33"/>
                </a:solidFill>
                <a:latin typeface="Gill Sans MT" pitchFamily="34" charset="0"/>
              </a:rPr>
              <a:t>Example Timetable:</a:t>
            </a:r>
            <a:endParaRPr lang="en-GB" dirty="0">
              <a:solidFill>
                <a:schemeClr val="tx2">
                  <a:lumMod val="75000"/>
                </a:schemeClr>
              </a:solidFill>
              <a:latin typeface="Gill Sans MT" pitchFamily="34" charset="0"/>
            </a:endParaRPr>
          </a:p>
        </p:txBody>
      </p:sp>
      <p:pic>
        <p:nvPicPr>
          <p:cNvPr id="23555" name="Picture 2">
            <a:extLst>
              <a:ext uri="{FF2B5EF4-FFF2-40B4-BE49-F238E27FC236}">
                <a16:creationId xmlns:a16="http://schemas.microsoft.com/office/drawing/2014/main" id="{DE7793A6-CC10-095B-0B9A-F9A5A6B0D3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2938" y="433388"/>
            <a:ext cx="790575" cy="90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A68C0B40-9448-BD9F-C245-A98E770A546E}"/>
              </a:ext>
            </a:extLst>
          </p:cNvPr>
          <p:cNvPicPr>
            <a:picLocks noChangeAspect="1"/>
          </p:cNvPicPr>
          <p:nvPr/>
        </p:nvPicPr>
        <p:blipFill>
          <a:blip r:embed="rId4"/>
          <a:stretch>
            <a:fillRect/>
          </a:stretch>
        </p:blipFill>
        <p:spPr>
          <a:xfrm>
            <a:off x="1313892" y="1772816"/>
            <a:ext cx="6516216" cy="429491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1BBCE-3D0D-4364-ADBD-982FA5628B83}"/>
              </a:ext>
            </a:extLst>
          </p:cNvPr>
          <p:cNvSpPr>
            <a:spLocks noGrp="1"/>
          </p:cNvSpPr>
          <p:nvPr>
            <p:ph type="title"/>
          </p:nvPr>
        </p:nvSpPr>
        <p:spPr>
          <a:xfrm>
            <a:off x="457200" y="258763"/>
            <a:ext cx="8229600" cy="990600"/>
          </a:xfrm>
        </p:spPr>
        <p:txBody>
          <a:bodyPr/>
          <a:lstStyle/>
          <a:p>
            <a:pPr algn="ctr">
              <a:defRPr/>
            </a:pPr>
            <a:r>
              <a:rPr lang="en-GB" b="1" dirty="0">
                <a:solidFill>
                  <a:srgbClr val="B50B33"/>
                </a:solidFill>
                <a:latin typeface="Gill Sans MT" pitchFamily="34" charset="0"/>
              </a:rPr>
              <a:t>Homework</a:t>
            </a:r>
            <a:endParaRPr lang="en-GB" dirty="0"/>
          </a:p>
        </p:txBody>
      </p:sp>
      <p:pic>
        <p:nvPicPr>
          <p:cNvPr id="25603" name="Picture 2">
            <a:extLst>
              <a:ext uri="{FF2B5EF4-FFF2-40B4-BE49-F238E27FC236}">
                <a16:creationId xmlns:a16="http://schemas.microsoft.com/office/drawing/2014/main" id="{D7AF020B-1873-A796-0F01-70A8177B0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6863" y="549275"/>
            <a:ext cx="107950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91" name="Content Placeholder 2">
            <a:extLst>
              <a:ext uri="{FF2B5EF4-FFF2-40B4-BE49-F238E27FC236}">
                <a16:creationId xmlns:a16="http://schemas.microsoft.com/office/drawing/2014/main" id="{DDA3A5EE-D384-4F98-8383-6F8829FBB845}"/>
              </a:ext>
            </a:extLst>
          </p:cNvPr>
          <p:cNvSpPr txBox="1">
            <a:spLocks/>
          </p:cNvSpPr>
          <p:nvPr/>
        </p:nvSpPr>
        <p:spPr bwMode="auto">
          <a:xfrm>
            <a:off x="457200" y="5013325"/>
            <a:ext cx="8229600" cy="1584325"/>
          </a:xfrm>
          <a:prstGeom prst="rect">
            <a:avLst/>
          </a:prstGeom>
          <a:noFill/>
          <a:ln>
            <a:noFill/>
          </a:ln>
        </p:spPr>
        <p:txBody>
          <a:bodyPr/>
          <a:lstStyle>
            <a:lvl1pPr marL="182563" indent="-182563">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marL="0" indent="0" eaLnBrk="1" hangingPunct="1">
              <a:buFont typeface="Arial" panose="020B0604020202020204" pitchFamily="34" charset="0"/>
              <a:buNone/>
              <a:defRPr/>
            </a:pPr>
            <a:endParaRPr lang="en-GB" altLang="en-US" sz="2300" dirty="0">
              <a:solidFill>
                <a:srgbClr val="B50B33"/>
              </a:solidFill>
              <a:latin typeface="Gill Sans MT" panose="020B0502020104020203" pitchFamily="34" charset="0"/>
            </a:endParaRPr>
          </a:p>
          <a:p>
            <a:pPr eaLnBrk="1" hangingPunct="1">
              <a:defRPr/>
            </a:pPr>
            <a:endParaRPr lang="en-GB" altLang="en-US" sz="2300" dirty="0">
              <a:solidFill>
                <a:srgbClr val="B50B33"/>
              </a:solidFill>
              <a:latin typeface="Gill Sans MT" panose="020B0502020104020203" pitchFamily="34" charset="0"/>
            </a:endParaRPr>
          </a:p>
        </p:txBody>
      </p:sp>
      <p:sp>
        <p:nvSpPr>
          <p:cNvPr id="25605" name="Content Placeholder 2">
            <a:extLst>
              <a:ext uri="{FF2B5EF4-FFF2-40B4-BE49-F238E27FC236}">
                <a16:creationId xmlns:a16="http://schemas.microsoft.com/office/drawing/2014/main" id="{851ABC38-0D98-0887-4F45-F89B4E3B888C}"/>
              </a:ext>
            </a:extLst>
          </p:cNvPr>
          <p:cNvSpPr txBox="1">
            <a:spLocks/>
          </p:cNvSpPr>
          <p:nvPr/>
        </p:nvSpPr>
        <p:spPr bwMode="auto">
          <a:xfrm>
            <a:off x="115888" y="955675"/>
            <a:ext cx="8229600"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panose="020B0604020202020204" pitchFamily="34" charset="0"/>
              <a:buChar char="•"/>
              <a:defRPr sz="2400">
                <a:solidFill>
                  <a:schemeClr val="tx1"/>
                </a:solidFill>
                <a:latin typeface="Arial" panose="020B0604020202020204" pitchFamily="34" charset="0"/>
              </a:defRPr>
            </a:lvl1pPr>
            <a:lvl2pPr marL="742950" indent="-285750">
              <a:spcBef>
                <a:spcPct val="20000"/>
              </a:spcBef>
              <a:buClr>
                <a:schemeClr val="accent1"/>
              </a:buClr>
              <a:buSzPct val="85000"/>
              <a:buFont typeface="Arial" panose="020B0604020202020204" pitchFamily="34" charset="0"/>
              <a:buChar char="•"/>
              <a:defRPr sz="2000">
                <a:solidFill>
                  <a:schemeClr val="tx1"/>
                </a:solidFill>
                <a:latin typeface="Arial" panose="020B0604020202020204" pitchFamily="34" charset="0"/>
              </a:defRPr>
            </a:lvl2pPr>
            <a:lvl3pPr marL="1143000" indent="-228600">
              <a:spcBef>
                <a:spcPct val="20000"/>
              </a:spcBef>
              <a:buClr>
                <a:schemeClr val="accent1"/>
              </a:buClr>
              <a:buSzPct val="90000"/>
              <a:buFont typeface="Arial" panose="020B0604020202020204" pitchFamily="34" charset="0"/>
              <a:buChar char="•"/>
              <a:defRPr>
                <a:solidFill>
                  <a:schemeClr val="tx1"/>
                </a:solidFill>
                <a:latin typeface="Arial" panose="020B0604020202020204" pitchFamily="34" charset="0"/>
              </a:defRPr>
            </a:lvl3pPr>
            <a:lvl4pPr marL="1600200" indent="-228600">
              <a:spcBef>
                <a:spcPct val="20000"/>
              </a:spcBef>
              <a:buClr>
                <a:schemeClr val="accent1"/>
              </a:buClr>
              <a:buFont typeface="Arial" panose="020B0604020202020204" pitchFamily="34" charset="0"/>
              <a:buChar char="•"/>
              <a:defRPr sz="1600">
                <a:solidFill>
                  <a:schemeClr val="tx1"/>
                </a:solidFill>
                <a:latin typeface="Arial" panose="020B0604020202020204" pitchFamily="34" charset="0"/>
              </a:defRPr>
            </a:lvl4pPr>
            <a:lvl5pPr marL="2057400" indent="-228600">
              <a:spcBef>
                <a:spcPct val="20000"/>
              </a:spcBef>
              <a:buClr>
                <a:schemeClr val="accent1"/>
              </a:buClr>
              <a:buSzPct val="100000"/>
              <a:buFont typeface="Arial" panose="020B0604020202020204" pitchFamily="34" charset="0"/>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Font typeface="Arial" panose="020B0604020202020204" pitchFamily="34" charset="0"/>
              <a:buChar char="•"/>
              <a:defRPr sz="1400">
                <a:solidFill>
                  <a:schemeClr val="tx1"/>
                </a:solidFill>
                <a:latin typeface="Arial" panose="020B0604020202020204" pitchFamily="34" charset="0"/>
              </a:defRPr>
            </a:lvl9pPr>
          </a:lstStyle>
          <a:p>
            <a:pPr eaLnBrk="1" hangingPunct="1">
              <a:spcBef>
                <a:spcPct val="0"/>
              </a:spcBef>
              <a:buClrTx/>
              <a:buSzTx/>
              <a:buFontTx/>
              <a:buNone/>
            </a:pPr>
            <a:r>
              <a:rPr lang="en-GB" altLang="en-US" sz="2000" u="sng">
                <a:solidFill>
                  <a:srgbClr val="B50B33"/>
                </a:solidFill>
                <a:latin typeface="Gill Sans MT" panose="020B0502020104020203" pitchFamily="34" charset="0"/>
              </a:rPr>
              <a:t>Every evening </a:t>
            </a:r>
            <a:r>
              <a:rPr lang="en-GB" altLang="en-US" sz="2000">
                <a:solidFill>
                  <a:srgbClr val="B50B33"/>
                </a:solidFill>
                <a:latin typeface="Gill Sans MT" panose="020B0502020104020203" pitchFamily="34" charset="0"/>
              </a:rPr>
              <a:t>- Children are expected to practise their times tables, and to do 15 minutes of reading. </a:t>
            </a:r>
          </a:p>
          <a:p>
            <a:pPr eaLnBrk="1" hangingPunct="1">
              <a:spcBef>
                <a:spcPct val="0"/>
              </a:spcBef>
              <a:buClrTx/>
              <a:buSzTx/>
              <a:buFont typeface="Arial" panose="020B0604020202020204" pitchFamily="34" charset="0"/>
              <a:buNone/>
            </a:pPr>
            <a:r>
              <a:rPr lang="en-GB" altLang="en-US" sz="2000">
                <a:solidFill>
                  <a:srgbClr val="B50B33"/>
                </a:solidFill>
                <a:latin typeface="Gill Sans MT" panose="020B0502020104020203" pitchFamily="34" charset="0"/>
              </a:rPr>
              <a:t>Plus the following homework tasks (up to 40 mins):</a:t>
            </a:r>
          </a:p>
          <a:p>
            <a:pPr eaLnBrk="1" hangingPunct="1">
              <a:spcBef>
                <a:spcPct val="0"/>
              </a:spcBef>
              <a:buClrTx/>
              <a:buSzTx/>
              <a:buFontTx/>
              <a:buNone/>
            </a:pPr>
            <a:endParaRPr lang="en-GB" altLang="en-US" sz="2000">
              <a:solidFill>
                <a:srgbClr val="B50B33"/>
              </a:solidFill>
              <a:latin typeface="Gill Sans MT" panose="020B0502020104020203" pitchFamily="34" charset="0"/>
            </a:endParaRPr>
          </a:p>
          <a:p>
            <a:pPr eaLnBrk="1" hangingPunct="1"/>
            <a:endParaRPr lang="en-GB" altLang="en-US" sz="2300">
              <a:solidFill>
                <a:srgbClr val="B50B33"/>
              </a:solidFill>
              <a:latin typeface="Gill Sans MT" panose="020B0502020104020203" pitchFamily="34" charset="0"/>
            </a:endParaRPr>
          </a:p>
        </p:txBody>
      </p:sp>
      <p:graphicFrame>
        <p:nvGraphicFramePr>
          <p:cNvPr id="12" name="Content Placeholder 4">
            <a:extLst>
              <a:ext uri="{FF2B5EF4-FFF2-40B4-BE49-F238E27FC236}">
                <a16:creationId xmlns:a16="http://schemas.microsoft.com/office/drawing/2014/main" id="{C4DDC539-EACE-4744-B306-A70CD8637DA1}"/>
              </a:ext>
            </a:extLst>
          </p:cNvPr>
          <p:cNvGraphicFramePr>
            <a:graphicFrameLocks noGrp="1"/>
          </p:cNvGraphicFramePr>
          <p:nvPr>
            <p:ph idx="1"/>
          </p:nvPr>
        </p:nvGraphicFramePr>
        <p:xfrm>
          <a:off x="227013" y="1943100"/>
          <a:ext cx="8229599" cy="3744912"/>
        </p:xfrm>
        <a:graphic>
          <a:graphicData uri="http://schemas.openxmlformats.org/drawingml/2006/table">
            <a:tbl>
              <a:tblPr firstRow="1" bandRow="1">
                <a:tableStyleId>{5C22544A-7EE6-4342-B048-85BDC9FD1C3A}</a:tableStyleId>
              </a:tblPr>
              <a:tblGrid>
                <a:gridCol w="3610743">
                  <a:extLst>
                    <a:ext uri="{9D8B030D-6E8A-4147-A177-3AD203B41FA5}">
                      <a16:colId xmlns:a16="http://schemas.microsoft.com/office/drawing/2014/main" val="20000"/>
                    </a:ext>
                  </a:extLst>
                </a:gridCol>
                <a:gridCol w="2232247">
                  <a:extLst>
                    <a:ext uri="{9D8B030D-6E8A-4147-A177-3AD203B41FA5}">
                      <a16:colId xmlns:a16="http://schemas.microsoft.com/office/drawing/2014/main" val="20001"/>
                    </a:ext>
                  </a:extLst>
                </a:gridCol>
                <a:gridCol w="2386609">
                  <a:extLst>
                    <a:ext uri="{9D8B030D-6E8A-4147-A177-3AD203B41FA5}">
                      <a16:colId xmlns:a16="http://schemas.microsoft.com/office/drawing/2014/main" val="20002"/>
                    </a:ext>
                  </a:extLst>
                </a:gridCol>
              </a:tblGrid>
              <a:tr h="365910">
                <a:tc>
                  <a:txBody>
                    <a:bodyPr/>
                    <a:lstStyle/>
                    <a:p>
                      <a:endParaRPr lang="en-GB" sz="1800" dirty="0">
                        <a:solidFill>
                          <a:srgbClr val="C00000"/>
                        </a:solidFill>
                        <a:latin typeface="Gill Sans MT" panose="020B0502020104020203" pitchFamily="34" charset="0"/>
                      </a:endParaRPr>
                    </a:p>
                  </a:txBody>
                  <a:tcPr marT="45750" marB="45750"/>
                </a:tc>
                <a:tc>
                  <a:txBody>
                    <a:bodyPr/>
                    <a:lstStyle/>
                    <a:p>
                      <a:r>
                        <a:rPr lang="en-GB" sz="1800" dirty="0">
                          <a:solidFill>
                            <a:srgbClr val="C00000"/>
                          </a:solidFill>
                          <a:latin typeface="Gill Sans MT" panose="020B0502020104020203" pitchFamily="34" charset="0"/>
                        </a:rPr>
                        <a:t>Given Out</a:t>
                      </a:r>
                    </a:p>
                  </a:txBody>
                  <a:tcPr marT="45750" marB="45750"/>
                </a:tc>
                <a:tc>
                  <a:txBody>
                    <a:bodyPr/>
                    <a:lstStyle/>
                    <a:p>
                      <a:r>
                        <a:rPr lang="en-GB" sz="1800" dirty="0">
                          <a:solidFill>
                            <a:srgbClr val="C00000"/>
                          </a:solidFill>
                          <a:latin typeface="Gill Sans MT" panose="020B0502020104020203" pitchFamily="34" charset="0"/>
                        </a:rPr>
                        <a:t>Handed In</a:t>
                      </a:r>
                    </a:p>
                  </a:txBody>
                  <a:tcPr marT="45750" marB="45750"/>
                </a:tc>
                <a:extLst>
                  <a:ext uri="{0D108BD9-81ED-4DB2-BD59-A6C34878D82A}">
                    <a16:rowId xmlns:a16="http://schemas.microsoft.com/office/drawing/2014/main" val="10000"/>
                  </a:ext>
                </a:extLst>
              </a:tr>
              <a:tr h="701158">
                <a:tc>
                  <a:txBody>
                    <a:bodyPr/>
                    <a:lstStyle/>
                    <a:p>
                      <a:r>
                        <a:rPr lang="en-GB" sz="2000" dirty="0">
                          <a:solidFill>
                            <a:srgbClr val="C00000"/>
                          </a:solidFill>
                          <a:latin typeface="Gill Sans MT" panose="020B0502020104020203" pitchFamily="34" charset="0"/>
                        </a:rPr>
                        <a:t>English x1 (reading comprehension or </a:t>
                      </a:r>
                      <a:r>
                        <a:rPr lang="en-GB" sz="2000" dirty="0" err="1">
                          <a:solidFill>
                            <a:srgbClr val="C00000"/>
                          </a:solidFill>
                          <a:latin typeface="Gill Sans MT" panose="020B0502020104020203" pitchFamily="34" charset="0"/>
                        </a:rPr>
                        <a:t>SPaG</a:t>
                      </a:r>
                      <a:r>
                        <a:rPr lang="en-GB" sz="2000" dirty="0">
                          <a:solidFill>
                            <a:srgbClr val="C00000"/>
                          </a:solidFill>
                          <a:latin typeface="Gill Sans MT" panose="020B0502020104020203" pitchFamily="34" charset="0"/>
                        </a:rPr>
                        <a:t>)</a:t>
                      </a:r>
                    </a:p>
                  </a:txBody>
                  <a:tcPr marT="45750" marB="45750"/>
                </a:tc>
                <a:tc>
                  <a:txBody>
                    <a:bodyPr/>
                    <a:lstStyle/>
                    <a:p>
                      <a:pPr marL="0" algn="l" defTabSz="914400" rtl="0" eaLnBrk="1" latinLnBrk="0" hangingPunct="1"/>
                      <a:r>
                        <a:rPr lang="en-GB" sz="2000" kern="1200" dirty="0">
                          <a:solidFill>
                            <a:srgbClr val="C00000"/>
                          </a:solidFill>
                          <a:latin typeface="Gill Sans MT" panose="020B0502020104020203" pitchFamily="34" charset="0"/>
                          <a:ea typeface="+mn-ea"/>
                          <a:cs typeface="+mn-cs"/>
                        </a:rPr>
                        <a:t>Mon</a:t>
                      </a:r>
                    </a:p>
                  </a:txBody>
                  <a:tcPr marT="45750" marB="45750"/>
                </a:tc>
                <a:tc>
                  <a:txBody>
                    <a:bodyPr/>
                    <a:lstStyle/>
                    <a:p>
                      <a:r>
                        <a:rPr lang="en-GB" sz="2000" dirty="0">
                          <a:solidFill>
                            <a:srgbClr val="C00000"/>
                          </a:solidFill>
                          <a:latin typeface="Gill Sans MT" panose="020B0502020104020203" pitchFamily="34" charset="0"/>
                        </a:rPr>
                        <a:t>Thurs</a:t>
                      </a:r>
                    </a:p>
                  </a:txBody>
                  <a:tcPr marT="45750" marB="45750"/>
                </a:tc>
                <a:extLst>
                  <a:ext uri="{0D108BD9-81ED-4DB2-BD59-A6C34878D82A}">
                    <a16:rowId xmlns:a16="http://schemas.microsoft.com/office/drawing/2014/main" val="10001"/>
                  </a:ext>
                </a:extLst>
              </a:tr>
              <a:tr h="701158">
                <a:tc>
                  <a:txBody>
                    <a:bodyPr/>
                    <a:lstStyle/>
                    <a:p>
                      <a:r>
                        <a:rPr lang="en-GB" sz="2000" dirty="0">
                          <a:solidFill>
                            <a:srgbClr val="C00000"/>
                          </a:solidFill>
                          <a:latin typeface="Gill Sans MT" panose="020B0502020104020203" pitchFamily="34" charset="0"/>
                        </a:rPr>
                        <a:t>English: Spellings to learn plus related activity.</a:t>
                      </a:r>
                    </a:p>
                  </a:txBody>
                  <a:tcPr marT="45750" marB="45750"/>
                </a:tc>
                <a:tc>
                  <a:txBody>
                    <a:bodyPr/>
                    <a:lstStyle/>
                    <a:p>
                      <a:pPr marL="0" algn="l" defTabSz="914400" rtl="0" eaLnBrk="1" latinLnBrk="0" hangingPunct="1"/>
                      <a:r>
                        <a:rPr lang="en-GB" sz="2000" kern="1200" dirty="0">
                          <a:solidFill>
                            <a:srgbClr val="C00000"/>
                          </a:solidFill>
                          <a:latin typeface="Gill Sans MT" panose="020B0502020104020203" pitchFamily="34" charset="0"/>
                          <a:ea typeface="+mn-ea"/>
                          <a:cs typeface="+mn-cs"/>
                        </a:rPr>
                        <a:t>Mon.</a:t>
                      </a:r>
                    </a:p>
                  </a:txBody>
                  <a:tcPr marT="45750" marB="45750"/>
                </a:tc>
                <a:tc>
                  <a:txBody>
                    <a:bodyPr/>
                    <a:lstStyle/>
                    <a:p>
                      <a:r>
                        <a:rPr lang="en-GB" sz="2000" dirty="0">
                          <a:solidFill>
                            <a:srgbClr val="C00000"/>
                          </a:solidFill>
                          <a:latin typeface="Gill Sans MT" panose="020B0502020104020203" pitchFamily="34" charset="0"/>
                        </a:rPr>
                        <a:t>Test following</a:t>
                      </a:r>
                      <a:r>
                        <a:rPr lang="en-GB" sz="2000" baseline="0" dirty="0">
                          <a:solidFill>
                            <a:srgbClr val="C00000"/>
                          </a:solidFill>
                          <a:latin typeface="Gill Sans MT" panose="020B0502020104020203" pitchFamily="34" charset="0"/>
                        </a:rPr>
                        <a:t> Mon.</a:t>
                      </a:r>
                      <a:endParaRPr lang="en-GB" sz="2000" dirty="0">
                        <a:solidFill>
                          <a:srgbClr val="C00000"/>
                        </a:solidFill>
                        <a:latin typeface="Gill Sans MT" panose="020B0502020104020203" pitchFamily="34" charset="0"/>
                      </a:endParaRPr>
                    </a:p>
                  </a:txBody>
                  <a:tcPr marT="45750" marB="45750"/>
                </a:tc>
                <a:extLst>
                  <a:ext uri="{0D108BD9-81ED-4DB2-BD59-A6C34878D82A}">
                    <a16:rowId xmlns:a16="http://schemas.microsoft.com/office/drawing/2014/main" val="10002"/>
                  </a:ext>
                </a:extLst>
              </a:tr>
              <a:tr h="649047">
                <a:tc>
                  <a:txBody>
                    <a:bodyPr/>
                    <a:lstStyle/>
                    <a:p>
                      <a:r>
                        <a:rPr lang="en-GB" sz="2000" dirty="0">
                          <a:solidFill>
                            <a:srgbClr val="C00000"/>
                          </a:solidFill>
                          <a:latin typeface="Gill Sans MT" panose="020B0502020104020203" pitchFamily="34" charset="0"/>
                        </a:rPr>
                        <a:t>Maths x2</a:t>
                      </a:r>
                    </a:p>
                  </a:txBody>
                  <a:tcPr marT="45750" marB="45750"/>
                </a:tc>
                <a:tc>
                  <a:txBody>
                    <a:bodyPr/>
                    <a:lstStyle/>
                    <a:p>
                      <a:pPr marL="0" algn="l" defTabSz="914400" rtl="0" eaLnBrk="1" latinLnBrk="0" hangingPunct="1"/>
                      <a:r>
                        <a:rPr lang="en-GB" sz="2000" kern="1200" dirty="0">
                          <a:solidFill>
                            <a:srgbClr val="C00000"/>
                          </a:solidFill>
                          <a:latin typeface="Gill Sans MT" panose="020B0502020104020203" pitchFamily="34" charset="0"/>
                          <a:ea typeface="+mn-ea"/>
                          <a:cs typeface="+mn-cs"/>
                        </a:rPr>
                        <a:t>Tues</a:t>
                      </a:r>
                    </a:p>
                  </a:txBody>
                  <a:tcPr marT="45750" marB="45750"/>
                </a:tc>
                <a:tc>
                  <a:txBody>
                    <a:bodyPr/>
                    <a:lstStyle/>
                    <a:p>
                      <a:r>
                        <a:rPr lang="en-GB" sz="2000" dirty="0">
                          <a:solidFill>
                            <a:srgbClr val="C00000"/>
                          </a:solidFill>
                          <a:latin typeface="Gill Sans MT" panose="020B0502020104020203" pitchFamily="34" charset="0"/>
                        </a:rPr>
                        <a:t>Fri/Mon</a:t>
                      </a:r>
                    </a:p>
                  </a:txBody>
                  <a:tcPr marT="45750" marB="45750"/>
                </a:tc>
                <a:extLst>
                  <a:ext uri="{0D108BD9-81ED-4DB2-BD59-A6C34878D82A}">
                    <a16:rowId xmlns:a16="http://schemas.microsoft.com/office/drawing/2014/main" val="10003"/>
                  </a:ext>
                </a:extLst>
              </a:tr>
              <a:tr h="396400">
                <a:tc>
                  <a:txBody>
                    <a:bodyPr/>
                    <a:lstStyle/>
                    <a:p>
                      <a:r>
                        <a:rPr lang="en-GB" sz="2000" dirty="0">
                          <a:solidFill>
                            <a:srgbClr val="C00000"/>
                          </a:solidFill>
                          <a:latin typeface="Gill Sans MT" panose="020B0502020104020203" pitchFamily="34" charset="0"/>
                        </a:rPr>
                        <a:t>MFL </a:t>
                      </a:r>
                    </a:p>
                  </a:txBody>
                  <a:tcPr marT="45750" marB="45750"/>
                </a:tc>
                <a:tc>
                  <a:txBody>
                    <a:bodyPr/>
                    <a:lstStyle/>
                    <a:p>
                      <a:r>
                        <a:rPr lang="en-GB" sz="2000" dirty="0">
                          <a:solidFill>
                            <a:srgbClr val="C00000"/>
                          </a:solidFill>
                          <a:latin typeface="Gill Sans MT" panose="020B0502020104020203" pitchFamily="34" charset="0"/>
                        </a:rPr>
                        <a:t>Day of Lesson</a:t>
                      </a:r>
                    </a:p>
                  </a:txBody>
                  <a:tcPr marT="45750" marB="45750"/>
                </a:tc>
                <a:tc>
                  <a:txBody>
                    <a:bodyPr/>
                    <a:lstStyle/>
                    <a:p>
                      <a:r>
                        <a:rPr lang="en-US" sz="2000" dirty="0">
                          <a:solidFill>
                            <a:srgbClr val="C00000"/>
                          </a:solidFill>
                          <a:latin typeface="Gill Sans MT" panose="020B0502020104020203" pitchFamily="34" charset="0"/>
                        </a:rPr>
                        <a:t>Friday (same week)</a:t>
                      </a:r>
                      <a:endParaRPr lang="en-GB" sz="2000" dirty="0">
                        <a:solidFill>
                          <a:srgbClr val="C00000"/>
                        </a:solidFill>
                        <a:latin typeface="Gill Sans MT" panose="020B0502020104020203" pitchFamily="34" charset="0"/>
                      </a:endParaRPr>
                    </a:p>
                  </a:txBody>
                  <a:tcPr marT="45750" marB="45750"/>
                </a:tc>
                <a:extLst>
                  <a:ext uri="{0D108BD9-81ED-4DB2-BD59-A6C34878D82A}">
                    <a16:rowId xmlns:a16="http://schemas.microsoft.com/office/drawing/2014/main" val="10004"/>
                  </a:ext>
                </a:extLst>
              </a:tr>
              <a:tr h="931239">
                <a:tc>
                  <a:txBody>
                    <a:bodyPr/>
                    <a:lstStyle/>
                    <a:p>
                      <a:r>
                        <a:rPr lang="en-GB" sz="2000" dirty="0">
                          <a:solidFill>
                            <a:srgbClr val="C00000"/>
                          </a:solidFill>
                          <a:latin typeface="Gill Sans MT" panose="020B0502020104020203" pitchFamily="34" charset="0"/>
                        </a:rPr>
                        <a:t>Occasional Science</a:t>
                      </a:r>
                      <a:r>
                        <a:rPr lang="en-GB" sz="2000" baseline="0" dirty="0">
                          <a:solidFill>
                            <a:srgbClr val="C00000"/>
                          </a:solidFill>
                          <a:latin typeface="Gill Sans MT" panose="020B0502020104020203" pitchFamily="34" charset="0"/>
                        </a:rPr>
                        <a:t> or Humanities </a:t>
                      </a:r>
                      <a:endParaRPr lang="en-GB" sz="2000" dirty="0">
                        <a:solidFill>
                          <a:srgbClr val="C00000"/>
                        </a:solidFill>
                        <a:latin typeface="Gill Sans MT" panose="020B0502020104020203" pitchFamily="34" charset="0"/>
                      </a:endParaRPr>
                    </a:p>
                  </a:txBody>
                  <a:tcPr marT="45750" marB="45750"/>
                </a:tc>
                <a:tc>
                  <a:txBody>
                    <a:bodyPr/>
                    <a:lstStyle/>
                    <a:p>
                      <a:r>
                        <a:rPr lang="en-GB" sz="2000" dirty="0">
                          <a:solidFill>
                            <a:srgbClr val="C00000"/>
                          </a:solidFill>
                          <a:latin typeface="Gill Sans MT" panose="020B0502020104020203" pitchFamily="34" charset="0"/>
                        </a:rPr>
                        <a:t>Day</a:t>
                      </a:r>
                      <a:r>
                        <a:rPr lang="en-GB" sz="2000" baseline="0" dirty="0">
                          <a:solidFill>
                            <a:srgbClr val="C00000"/>
                          </a:solidFill>
                          <a:latin typeface="Gill Sans MT" panose="020B0502020104020203" pitchFamily="34" charset="0"/>
                        </a:rPr>
                        <a:t> of lesson</a:t>
                      </a:r>
                      <a:endParaRPr lang="en-GB" sz="2000" dirty="0">
                        <a:solidFill>
                          <a:srgbClr val="C00000"/>
                        </a:solidFill>
                        <a:latin typeface="Gill Sans MT" panose="020B0502020104020203" pitchFamily="34" charset="0"/>
                      </a:endParaRPr>
                    </a:p>
                  </a:txBody>
                  <a:tcPr marT="45750" marB="45750"/>
                </a:tc>
                <a:tc>
                  <a:txBody>
                    <a:bodyPr/>
                    <a:lstStyle/>
                    <a:p>
                      <a:r>
                        <a:rPr lang="en-GB" sz="2000" dirty="0">
                          <a:solidFill>
                            <a:srgbClr val="C00000"/>
                          </a:solidFill>
                          <a:latin typeface="Gill Sans MT" panose="020B0502020104020203" pitchFamily="34" charset="0"/>
                        </a:rPr>
                        <a:t>One week later.</a:t>
                      </a:r>
                    </a:p>
                  </a:txBody>
                  <a:tcPr marT="45750" marB="45750"/>
                </a:tc>
                <a:extLst>
                  <a:ext uri="{0D108BD9-81ED-4DB2-BD59-A6C34878D82A}">
                    <a16:rowId xmlns:a16="http://schemas.microsoft.com/office/drawing/2014/main" val="10005"/>
                  </a:ext>
                </a:extLst>
              </a:tr>
            </a:tbl>
          </a:graphicData>
        </a:graphic>
      </p:graphicFrame>
      <p:sp>
        <p:nvSpPr>
          <p:cNvPr id="25636" name="TextBox 12">
            <a:extLst>
              <a:ext uri="{FF2B5EF4-FFF2-40B4-BE49-F238E27FC236}">
                <a16:creationId xmlns:a16="http://schemas.microsoft.com/office/drawing/2014/main" id="{66328BB8-0495-39A6-F998-03146FDED3FB}"/>
              </a:ext>
            </a:extLst>
          </p:cNvPr>
          <p:cNvSpPr txBox="1">
            <a:spLocks noChangeArrowheads="1"/>
          </p:cNvSpPr>
          <p:nvPr/>
        </p:nvSpPr>
        <p:spPr bwMode="auto">
          <a:xfrm>
            <a:off x="269875" y="5665788"/>
            <a:ext cx="82057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a:solidFill>
                  <a:srgbClr val="B50B33"/>
                </a:solidFill>
                <a:latin typeface="Gill Sans MT" panose="020B0502020104020203" pitchFamily="34" charset="0"/>
              </a:rPr>
              <a:t>Maths and English</a:t>
            </a:r>
            <a:r>
              <a:rPr lang="en-GB" altLang="en-US" sz="2000">
                <a:solidFill>
                  <a:srgbClr val="B50B33"/>
                </a:solidFill>
                <a:latin typeface="Gill Sans MT" panose="020B0502020104020203" pitchFamily="34" charset="0"/>
              </a:rPr>
              <a:t> homework books should be covered.</a:t>
            </a:r>
          </a:p>
          <a:p>
            <a:r>
              <a:rPr lang="en-GB" altLang="en-US" sz="2000">
                <a:solidFill>
                  <a:srgbClr val="B50B33"/>
                </a:solidFill>
                <a:latin typeface="Gill Sans MT" panose="020B0502020104020203" pitchFamily="34" charset="0"/>
              </a:rPr>
              <a:t>Homework in Year 6 will be assigned on Firefly.  Homework diaries will be optional</a:t>
            </a:r>
          </a:p>
          <a:p>
            <a:r>
              <a:rPr lang="en-GB" altLang="en-US" sz="2000">
                <a:solidFill>
                  <a:srgbClr val="B50B33"/>
                </a:solidFill>
                <a:latin typeface="Gill Sans MT" panose="020B0502020104020203" pitchFamily="34" charset="0"/>
              </a:rPr>
              <a:t> </a:t>
            </a:r>
            <a:endParaRPr lang="en-US" altLang="en-US" sz="2000">
              <a:solidFill>
                <a:srgbClr val="B50B33"/>
              </a:solidFill>
              <a:latin typeface="Gill Sans MT" panose="020B0502020104020203" pitchFamily="34" charset="0"/>
            </a:endParaRPr>
          </a:p>
        </p:txBody>
      </p:sp>
      <p:pic>
        <p:nvPicPr>
          <p:cNvPr id="25637" name="Picture 38">
            <a:extLst>
              <a:ext uri="{FF2B5EF4-FFF2-40B4-BE49-F238E27FC236}">
                <a16:creationId xmlns:a16="http://schemas.microsoft.com/office/drawing/2014/main" id="{6D76592F-7526-C786-B971-A2AD91BDD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4">
            <a:extLst>
              <a:ext uri="{FF2B5EF4-FFF2-40B4-BE49-F238E27FC236}">
                <a16:creationId xmlns:a16="http://schemas.microsoft.com/office/drawing/2014/main" id="{2205FF58-D6FE-1353-1C93-1A023FB510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1052513"/>
            <a:ext cx="15049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4B2E8ED-0AB4-869F-76BB-E70A38E18C69}"/>
              </a:ext>
            </a:extLst>
          </p:cNvPr>
          <p:cNvPicPr>
            <a:picLocks noChangeAspect="1"/>
          </p:cNvPicPr>
          <p:nvPr/>
        </p:nvPicPr>
        <p:blipFill>
          <a:blip r:embed="rId4"/>
          <a:stretch>
            <a:fillRect/>
          </a:stretch>
        </p:blipFill>
        <p:spPr>
          <a:xfrm>
            <a:off x="683568" y="2060848"/>
            <a:ext cx="8172400" cy="3372190"/>
          </a:xfrm>
          <a:prstGeom prst="rect">
            <a:avLst/>
          </a:prstGeom>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ppt/theme/themeOverride2.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C48B6109D6D44AA4F944574443B1EF" ma:contentTypeVersion="36" ma:contentTypeDescription="Create a new document." ma:contentTypeScope="" ma:versionID="0a5fb822ce640c66f3265a15a189a9e4">
  <xsd:schema xmlns:xsd="http://www.w3.org/2001/XMLSchema" xmlns:xs="http://www.w3.org/2001/XMLSchema" xmlns:p="http://schemas.microsoft.com/office/2006/metadata/properties" xmlns:ns1="http://schemas.microsoft.com/sharepoint/v3" xmlns:ns2="e385f305-30a0-4de2-bb00-0cf8b699dc98" xmlns:ns3="8d204094-9316-4d5a-8854-ac5ce042cc63" targetNamespace="http://schemas.microsoft.com/office/2006/metadata/properties" ma:root="true" ma:fieldsID="eb8dfe43f447900a3c22cb3b92ff4357" ns1:_="" ns2:_="" ns3:_="">
    <xsd:import namespace="http://schemas.microsoft.com/sharepoint/v3"/>
    <xsd:import namespace="e385f305-30a0-4de2-bb00-0cf8b699dc98"/>
    <xsd:import namespace="8d204094-9316-4d5a-8854-ac5ce042cc63"/>
    <xsd:element name="properties">
      <xsd:complexType>
        <xsd:sequence>
          <xsd:element name="documentManagement">
            <xsd:complexType>
              <xsd:all>
                <xsd:element ref="ns2:iac20268cb3f425f905fa12124736956" minOccurs="0"/>
                <xsd:element ref="ns2:TaxCatchAll" minOccurs="0"/>
                <xsd:element ref="ns2:PersonalIdentificationData" minOccurs="0"/>
                <xsd:element ref="ns2:KS" minOccurs="0"/>
                <xsd:element ref="ns2:i5a39c638eea47688b7bbd94e96b2677" minOccurs="0"/>
                <xsd:element ref="ns2:d9c7554df377477182b27ddc9b64f140" minOccurs="0"/>
                <xsd:element ref="ns2:ia065569f4b645fd8ac1644a385d9599" minOccurs="0"/>
                <xsd:element ref="ns2:b5b6fcf271a3406d84d42aaad4532977"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2:SharedWithUsers" minOccurs="0"/>
                <xsd:element ref="ns2:SharedWithDetails" minOccurs="0"/>
                <xsd:element ref="ns3:lcf76f155ced4ddcb4097134ff3c332f" minOccurs="0"/>
                <xsd:element ref="ns3:MediaServiceObjectDetectorVersions" minOccurs="0"/>
                <xsd:element ref="ns3: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42" nillable="true" ma:displayName="Unified Compliance Policy Properties" ma:hidden="true" ma:internalName="_ip_UnifiedCompliancePolicyProperties">
      <xsd:simpleType>
        <xsd:restriction base="dms:Note"/>
      </xsd:simpleType>
    </xsd:element>
    <xsd:element name="_ip_UnifiedCompliancePolicyUIAction" ma:index="4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385f305-30a0-4de2-bb00-0cf8b699dc98" elementFormDefault="qualified">
    <xsd:import namespace="http://schemas.microsoft.com/office/2006/documentManagement/types"/>
    <xsd:import namespace="http://schemas.microsoft.com/office/infopath/2007/PartnerControls"/>
    <xsd:element name="iac20268cb3f425f905fa12124736956" ma:index="9" nillable="true" ma:taxonomy="true" ma:internalName="iac20268cb3f425f905fa12124736956" ma:taxonomyFieldName="Staff_x0020_Category" ma:displayName="Staff Category" ma:default="" ma:fieldId="{2ac20268-cb3f-425f-905f-a12124736956}" ma:sspId="703f5f86-235f-4561-9b6b-fb7fe0aac11d" ma:termSetId="0cea7e56-52ff-4df4-add7-5944171b8c53"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f720ed0f-a979-4573-a165-ed25b9587457}" ma:internalName="TaxCatchAll" ma:showField="CatchAllData" ma:web="e385f305-30a0-4de2-bb00-0cf8b699dc98">
      <xsd:complexType>
        <xsd:complexContent>
          <xsd:extension base="dms:MultiChoiceLookup">
            <xsd:sequence>
              <xsd:element name="Value" type="dms:Lookup" maxOccurs="unbounded" minOccurs="0" nillable="true"/>
            </xsd:sequence>
          </xsd:extension>
        </xsd:complexContent>
      </xsd:complexType>
    </xsd:element>
    <xsd:element name="PersonalIdentificationData" ma:index="11" nillable="true" ma:displayName="Personal Identification Data" ma:default="" ma:internalName="PersonalIdentificationData">
      <xsd:simpleType>
        <xsd:restriction base="dms:Choice">
          <xsd:enumeration value="No"/>
          <xsd:enumeration value="Yes"/>
        </xsd:restriction>
      </xsd:simpleType>
    </xsd:element>
    <xsd:element name="KS" ma:index="12" nillable="true" ma:displayName="Key Stage" ma:default="" ma:internalName="KS">
      <xsd:simpleType>
        <xsd:restriction base="dms:Choice">
          <xsd:enumeration value="Foundation"/>
          <xsd:enumeration value="KS1"/>
          <xsd:enumeration value="KS2"/>
          <xsd:enumeration value="KS3"/>
          <xsd:enumeration value="KS4"/>
          <xsd:enumeration value="KS5"/>
        </xsd:restriction>
      </xsd:simpleType>
    </xsd:element>
    <xsd:element name="i5a39c638eea47688b7bbd94e96b2677" ma:index="14" nillable="true" ma:taxonomy="true" ma:internalName="i5a39c638eea47688b7bbd94e96b2677" ma:taxonomyFieldName="Topic" ma:displayName="Topic" ma:default="" ma:fieldId="{25a39c63-8eea-4768-8b7b-bd94e96b2677}" ma:sspId="703f5f86-235f-4561-9b6b-fb7fe0aac11d" ma:termSetId="463a0750-0acd-473b-8ff9-1d5374392449" ma:anchorId="00000000-0000-0000-0000-000000000000" ma:open="false" ma:isKeyword="false">
      <xsd:complexType>
        <xsd:sequence>
          <xsd:element ref="pc:Terms" minOccurs="0" maxOccurs="1"/>
        </xsd:sequence>
      </xsd:complexType>
    </xsd:element>
    <xsd:element name="d9c7554df377477182b27ddc9b64f140" ma:index="16" nillable="true" ma:taxonomy="true" ma:internalName="d9c7554df377477182b27ddc9b64f140" ma:taxonomyFieldName="ExamBoard" ma:displayName="Exam Board" ma:default="" ma:fieldId="{d9c7554d-f377-4771-82b2-7ddc9b64f140}" ma:sspId="703f5f86-235f-4561-9b6b-fb7fe0aac11d" ma:termSetId="cc2968dd-bbfc-471d-9175-48975d4ccfb7" ma:anchorId="00000000-0000-0000-0000-000000000000" ma:open="false" ma:isKeyword="false">
      <xsd:complexType>
        <xsd:sequence>
          <xsd:element ref="pc:Terms" minOccurs="0" maxOccurs="1"/>
        </xsd:sequence>
      </xsd:complexType>
    </xsd:element>
    <xsd:element name="ia065569f4b645fd8ac1644a385d9599" ma:index="18" nillable="true" ma:taxonomy="true" ma:internalName="ia065569f4b645fd8ac1644a385d9599" ma:taxonomyFieldName="Week" ma:displayName="Week" ma:default="" ma:fieldId="{2a065569-f4b6-45fd-8ac1-644a385d9599}" ma:sspId="703f5f86-235f-4561-9b6b-fb7fe0aac11d" ma:termSetId="15feca94-7e13-4a43-b96e-87111d902b5c" ma:anchorId="00000000-0000-0000-0000-000000000000" ma:open="false" ma:isKeyword="false">
      <xsd:complexType>
        <xsd:sequence>
          <xsd:element ref="pc:Terms" minOccurs="0" maxOccurs="1"/>
        </xsd:sequence>
      </xsd:complexType>
    </xsd:element>
    <xsd:element name="b5b6fcf271a3406d84d42aaad4532977" ma:index="20" nillable="true" ma:taxonomy="true" ma:internalName="b5b6fcf271a3406d84d42aaad4532977" ma:taxonomyFieldName="Term" ma:displayName="Term" ma:default="" ma:fieldId="{b5b6fcf2-71a3-406d-84d4-2aaad4532977}" ma:sspId="703f5f86-235f-4561-9b6b-fb7fe0aac11d" ma:termSetId="56ddd6e3-646c-495b-a089-b76b70849df8" ma:anchorId="00000000-0000-0000-0000-000000000000" ma:open="false" ma:isKeyword="false">
      <xsd:complexType>
        <xsd:sequence>
          <xsd:element ref="pc:Terms" minOccurs="0" maxOccurs="1"/>
        </xsd:sequence>
      </xsd:complexType>
    </xsd:element>
    <xsd:element name="Year" ma:index="21" nillable="true" ma:displayName="Year" ma:default="" ma:internalName="Year">
      <xsd:simpleType>
        <xsd:restriction base="dms:Choice">
          <xsd:enumeration value="R"/>
          <xsd:enumeration value="1"/>
          <xsd:enumeration value="2"/>
          <xsd:enumeration value="3"/>
          <xsd:enumeration value="4"/>
          <xsd:enumeration value="5"/>
          <xsd:enumeration value="6"/>
          <xsd:enumeration value="7"/>
          <xsd:enumeration value="8"/>
          <xsd:enumeration value="9"/>
          <xsd:enumeration value="10"/>
          <xsd:enumeration value="11"/>
          <xsd:enumeration value="12"/>
          <xsd:enumeration value="13"/>
        </xsd:restriction>
      </xsd:simpleType>
    </xsd:element>
    <xsd:element name="Lesson" ma:index="22" nillable="true" ma:displayName="Lesson" ma:default="" ma:internalName="Lesson">
      <xsd:simpleType>
        <xsd:restriction base="dms:Text"/>
      </xsd:simpleType>
    </xsd:element>
    <xsd:element name="CustomTags" ma:index="23" nillable="true" ma:displayName="Custom Tags" ma:default="" ma:internalName="CustomTags">
      <xsd:simpleType>
        <xsd:restriction base="dms:Text"/>
      </xsd:simpleType>
    </xsd:element>
    <xsd:element name="CurriculumSubject" ma:index="24" nillable="true" ma:displayName="Curriculum Subject" ma:default="Junior Staff Common" ma:internalName="CurriculumSubject">
      <xsd:simpleType>
        <xsd:restriction base="dms:Text"/>
      </xsd:simpleType>
    </xsd:element>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204094-9316-4d5a-8854-ac5ce042cc63"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LengthInSeconds" ma:index="30" nillable="true" ma:displayName="MediaLengthInSeconds" ma:hidden="true" ma:internalName="MediaLengthInSeconds" ma:readOnly="true">
      <xsd:simpleType>
        <xsd:restriction base="dms:Unknown"/>
      </xsd:simpleType>
    </xsd:element>
    <xsd:element name="MediaServiceAutoTags" ma:index="31" nillable="true" ma:displayName="Tags" ma:internalName="MediaServiceAutoTags"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703f5f86-235f-4561-9b6b-fb7fe0aac1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ac20268cb3f425f905fa12124736956 xmlns="e385f305-30a0-4de2-bb00-0cf8b699dc98">
      <Terms xmlns="http://schemas.microsoft.com/office/infopath/2007/PartnerControls"/>
    </iac20268cb3f425f905fa12124736956>
    <CustomTags xmlns="e385f305-30a0-4de2-bb00-0cf8b699dc98" xsi:nil="true"/>
    <CurriculumSubject xmlns="e385f305-30a0-4de2-bb00-0cf8b699dc98">Junior Staff Common</CurriculumSubject>
    <lcf76f155ced4ddcb4097134ff3c332f xmlns="8d204094-9316-4d5a-8854-ac5ce042cc63">
      <Terms xmlns="http://schemas.microsoft.com/office/infopath/2007/PartnerControls"/>
    </lcf76f155ced4ddcb4097134ff3c332f>
    <KS xmlns="e385f305-30a0-4de2-bb00-0cf8b699dc98" xsi:nil="true"/>
    <b5b6fcf271a3406d84d42aaad4532977 xmlns="e385f305-30a0-4de2-bb00-0cf8b699dc98">
      <Terms xmlns="http://schemas.microsoft.com/office/infopath/2007/PartnerControls"/>
    </b5b6fcf271a3406d84d42aaad4532977>
    <d9c7554df377477182b27ddc9b64f140 xmlns="e385f305-30a0-4de2-bb00-0cf8b699dc98">
      <Terms xmlns="http://schemas.microsoft.com/office/infopath/2007/PartnerControls"/>
    </d9c7554df377477182b27ddc9b64f140>
    <Lesson xmlns="e385f305-30a0-4de2-bb00-0cf8b699dc98" xsi:nil="true"/>
    <Year xmlns="e385f305-30a0-4de2-bb00-0cf8b699dc98" xsi:nil="true"/>
    <i5a39c638eea47688b7bbd94e96b2677 xmlns="e385f305-30a0-4de2-bb00-0cf8b699dc98">
      <Terms xmlns="http://schemas.microsoft.com/office/infopath/2007/PartnerControls"/>
    </i5a39c638eea47688b7bbd94e96b2677>
    <TaxCatchAll xmlns="e385f305-30a0-4de2-bb00-0cf8b699dc98" xsi:nil="true"/>
    <ia065569f4b645fd8ac1644a385d9599 xmlns="e385f305-30a0-4de2-bb00-0cf8b699dc98">
      <Terms xmlns="http://schemas.microsoft.com/office/infopath/2007/PartnerControls"/>
    </ia065569f4b645fd8ac1644a385d9599>
    <PersonalIdentificationData xmlns="e385f305-30a0-4de2-bb00-0cf8b699dc98" xsi:nil="true"/>
    <SharedWithUsers xmlns="e385f305-30a0-4de2-bb00-0cf8b699dc98">
      <UserInfo>
        <DisplayName>Andrew Turner</DisplayName>
        <AccountId>53</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53AF83D1-7403-41B1-BB8B-AF3E8B08F9EC}"/>
</file>

<file path=customXml/itemProps2.xml><?xml version="1.0" encoding="utf-8"?>
<ds:datastoreItem xmlns:ds="http://schemas.openxmlformats.org/officeDocument/2006/customXml" ds:itemID="{049AF193-822B-49B0-949E-0D87F1335A6C}">
  <ds:schemaRefs>
    <ds:schemaRef ds:uri="http://schemas.microsoft.com/sharepoint/v3/contenttype/forms"/>
  </ds:schemaRefs>
</ds:datastoreItem>
</file>

<file path=customXml/itemProps3.xml><?xml version="1.0" encoding="utf-8"?>
<ds:datastoreItem xmlns:ds="http://schemas.openxmlformats.org/officeDocument/2006/customXml" ds:itemID="{45F0E468-FE30-4CD9-AEBC-18D5BF15531E}">
  <ds:schemaRefs>
    <ds:schemaRef ds:uri="http://www.w3.org/XML/1998/namespace"/>
    <ds:schemaRef ds:uri="http://schemas.openxmlformats.org/package/2006/metadata/core-properties"/>
    <ds:schemaRef ds:uri="http://purl.org/dc/dcmitype/"/>
    <ds:schemaRef ds:uri="http://schemas.microsoft.com/office/2006/documentManagement/types"/>
    <ds:schemaRef ds:uri="e385f305-30a0-4de2-bb00-0cf8b699dc98"/>
    <ds:schemaRef ds:uri="http://schemas.microsoft.com/office/2006/metadata/properties"/>
    <ds:schemaRef ds:uri="http://purl.org/dc/terms/"/>
    <ds:schemaRef ds:uri="http://purl.org/dc/elements/1.1/"/>
    <ds:schemaRef ds:uri="http://schemas.microsoft.com/office/infopath/2007/PartnerControls"/>
    <ds:schemaRef ds:uri="8d204094-9316-4d5a-8854-ac5ce042cc63"/>
  </ds:schemaRefs>
</ds:datastoreItem>
</file>

<file path=docProps/app.xml><?xml version="1.0" encoding="utf-8"?>
<Properties xmlns="http://schemas.openxmlformats.org/officeDocument/2006/extended-properties" xmlns:vt="http://schemas.openxmlformats.org/officeDocument/2006/docPropsVTypes">
  <Template>Clarity</Template>
  <TotalTime>12042</TotalTime>
  <Words>1395</Words>
  <Application>Microsoft Office PowerPoint</Application>
  <PresentationFormat>On-screen Show (4:3)</PresentationFormat>
  <Paragraphs>144</Paragraphs>
  <Slides>18</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Gill Sans MT</vt:lpstr>
      <vt:lpstr>GillSans</vt:lpstr>
      <vt:lpstr>Clarity</vt:lpstr>
      <vt:lpstr>Clarity</vt:lpstr>
      <vt:lpstr> Welcome to the Year 5 transition meeting.  Class Teachers: Mrs Fuller, Miss Berry and Mr Turner Teaching Assistant:  Mrs Collingwood and Mrs Cook </vt:lpstr>
      <vt:lpstr>In this meeting we hope to inform you about:</vt:lpstr>
      <vt:lpstr>Prep School Target </vt:lpstr>
      <vt:lpstr>Prep School Target and Educational Vision </vt:lpstr>
      <vt:lpstr>Arrival and Collection</vt:lpstr>
      <vt:lpstr>Our Year 5 Curriculum</vt:lpstr>
      <vt:lpstr>Example Timetable:</vt:lpstr>
      <vt:lpstr>Homework</vt:lpstr>
      <vt:lpstr>PowerPoint Presentation</vt:lpstr>
      <vt:lpstr>Homework</vt:lpstr>
      <vt:lpstr>Uniform and Equipment:</vt:lpstr>
      <vt:lpstr>Communication:</vt:lpstr>
      <vt:lpstr>PowerPoint Presentation</vt:lpstr>
      <vt:lpstr>Safeguarding</vt:lpstr>
      <vt:lpstr>Safeguarding</vt:lpstr>
      <vt:lpstr>E-safety</vt:lpstr>
      <vt:lpstr>Lingfield College Aims:</vt:lpstr>
      <vt:lpstr>PowerPoint Presentation</vt:lpstr>
    </vt:vector>
  </TitlesOfParts>
  <Company>Lingfield Notre Dame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Year ___ transition meeting.  Teachers: Teaching Assistants:</dc:title>
  <dc:creator>Deborah Moore</dc:creator>
  <cp:lastModifiedBy>Andrew Turner</cp:lastModifiedBy>
  <cp:revision>306</cp:revision>
  <cp:lastPrinted>2018-07-02T13:15:29Z</cp:lastPrinted>
  <dcterms:created xsi:type="dcterms:W3CDTF">2013-05-16T18:27:23Z</dcterms:created>
  <dcterms:modified xsi:type="dcterms:W3CDTF">2024-07-01T12:40:10Z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0x010100C2C48B6109D6D44AA4F944574443B1EF</vt:lpwstr>
  </property>
  <property fmtid="{D5CDD505-2E9C-101B-9397-08002B2CF9AE}" pid="3" name="Staff Category">
    <vt:lpwstr/>
  </property>
  <property fmtid="{D5CDD505-2E9C-101B-9397-08002B2CF9AE}" pid="4" name="ExamBoard">
    <vt:lpwstr/>
  </property>
  <property fmtid="{D5CDD505-2E9C-101B-9397-08002B2CF9AE}" pid="5" name="Topic">
    <vt:lpwstr/>
  </property>
  <property fmtid="{D5CDD505-2E9C-101B-9397-08002B2CF9AE}" pid="6" name="MediaServiceImageTags">
    <vt:lpwstr/>
  </property>
  <property fmtid="{D5CDD505-2E9C-101B-9397-08002B2CF9AE}" pid="7" name="Term">
    <vt:lpwstr/>
  </property>
  <property fmtid="{D5CDD505-2E9C-101B-9397-08002B2CF9AE}" pid="8" name="Week">
    <vt:lpwstr/>
  </property>
</Properties>
</file>