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4"/>
  </p:sldMasterIdLst>
  <p:notesMasterIdLst>
    <p:notesMasterId r:id="rId27"/>
  </p:notesMasterIdLst>
  <p:handoutMasterIdLst>
    <p:handoutMasterId r:id="rId28"/>
  </p:handoutMasterIdLst>
  <p:sldIdLst>
    <p:sldId id="257" r:id="rId5"/>
    <p:sldId id="258" r:id="rId6"/>
    <p:sldId id="296" r:id="rId7"/>
    <p:sldId id="279" r:id="rId8"/>
    <p:sldId id="259" r:id="rId9"/>
    <p:sldId id="300" r:id="rId10"/>
    <p:sldId id="307" r:id="rId11"/>
    <p:sldId id="266" r:id="rId12"/>
    <p:sldId id="261" r:id="rId13"/>
    <p:sldId id="262" r:id="rId14"/>
    <p:sldId id="280" r:id="rId15"/>
    <p:sldId id="264" r:id="rId16"/>
    <p:sldId id="302" r:id="rId17"/>
    <p:sldId id="329" r:id="rId18"/>
    <p:sldId id="281" r:id="rId19"/>
    <p:sldId id="283" r:id="rId20"/>
    <p:sldId id="284" r:id="rId21"/>
    <p:sldId id="285" r:id="rId22"/>
    <p:sldId id="286" r:id="rId23"/>
    <p:sldId id="290" r:id="rId24"/>
    <p:sldId id="288" r:id="rId25"/>
    <p:sldId id="289" r:id="rId26"/>
  </p:sldIdLst>
  <p:sldSz cx="9144000" cy="6858000" type="screen4x3"/>
  <p:notesSz cx="6799263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0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DB9E52-11B7-43F0-B883-D12723AE6074}" v="53" dt="2024-07-01T18:09:56.1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Rees" userId="S::reesj@lingfieldcollege.co.uk::1bd7cd01-3f07-4ece-8792-4125933d9b8b" providerId="AD" clId="Web-{F6F1A5CA-6E2D-8FDB-93F0-76400F2DDA6C}"/>
    <pc:docChg chg="addSld delSld modSld">
      <pc:chgData name="Jennifer Rees" userId="S::reesj@lingfieldcollege.co.uk::1bd7cd01-3f07-4ece-8792-4125933d9b8b" providerId="AD" clId="Web-{F6F1A5CA-6E2D-8FDB-93F0-76400F2DDA6C}" dt="2024-06-26T12:17:53.218" v="3"/>
      <pc:docMkLst>
        <pc:docMk/>
      </pc:docMkLst>
      <pc:sldChg chg="del">
        <pc:chgData name="Jennifer Rees" userId="S::reesj@lingfieldcollege.co.uk::1bd7cd01-3f07-4ece-8792-4125933d9b8b" providerId="AD" clId="Web-{F6F1A5CA-6E2D-8FDB-93F0-76400F2DDA6C}" dt="2024-06-26T12:17:53.218" v="3"/>
        <pc:sldMkLst>
          <pc:docMk/>
          <pc:sldMk cId="444585992" sldId="305"/>
        </pc:sldMkLst>
      </pc:sldChg>
      <pc:sldChg chg="addSp modSp new mod modClrScheme chgLayout">
        <pc:chgData name="Jennifer Rees" userId="S::reesj@lingfieldcollege.co.uk::1bd7cd01-3f07-4ece-8792-4125933d9b8b" providerId="AD" clId="Web-{F6F1A5CA-6E2D-8FDB-93F0-76400F2DDA6C}" dt="2024-06-26T12:17:47.187" v="2"/>
        <pc:sldMkLst>
          <pc:docMk/>
          <pc:sldMk cId="3998447061" sldId="307"/>
        </pc:sldMkLst>
        <pc:picChg chg="add mod">
          <ac:chgData name="Jennifer Rees" userId="S::reesj@lingfieldcollege.co.uk::1bd7cd01-3f07-4ece-8792-4125933d9b8b" providerId="AD" clId="Web-{F6F1A5CA-6E2D-8FDB-93F0-76400F2DDA6C}" dt="2024-06-26T12:17:47.187" v="2"/>
          <ac:picMkLst>
            <pc:docMk/>
            <pc:sldMk cId="3998447061" sldId="307"/>
            <ac:picMk id="2" creationId="{E3200FAD-54FA-2789-2A52-CB46CB0F6425}"/>
          </ac:picMkLst>
        </pc:picChg>
      </pc:sldChg>
    </pc:docChg>
  </pc:docChgLst>
  <pc:docChgLst>
    <pc:chgData name="Tracey Barrie" userId="c566b5c8-a5b7-4985-a23a-e0011fe30530" providerId="ADAL" clId="{63A7F213-8AB2-4CD6-A7E0-334BAC01F562}"/>
    <pc:docChg chg="custSel modSld">
      <pc:chgData name="Tracey Barrie" userId="c566b5c8-a5b7-4985-a23a-e0011fe30530" providerId="ADAL" clId="{63A7F213-8AB2-4CD6-A7E0-334BAC01F562}" dt="2024-06-17T14:06:22.666" v="63" actId="5793"/>
      <pc:docMkLst>
        <pc:docMk/>
      </pc:docMkLst>
      <pc:sldChg chg="modSp mod">
        <pc:chgData name="Tracey Barrie" userId="c566b5c8-a5b7-4985-a23a-e0011fe30530" providerId="ADAL" clId="{63A7F213-8AB2-4CD6-A7E0-334BAC01F562}" dt="2024-06-17T14:06:22.666" v="63" actId="5793"/>
        <pc:sldMkLst>
          <pc:docMk/>
          <pc:sldMk cId="0" sldId="262"/>
        </pc:sldMkLst>
        <pc:spChg chg="mod">
          <ac:chgData name="Tracey Barrie" userId="c566b5c8-a5b7-4985-a23a-e0011fe30530" providerId="ADAL" clId="{63A7F213-8AB2-4CD6-A7E0-334BAC01F562}" dt="2024-06-17T14:06:22.666" v="63" actId="5793"/>
          <ac:spMkLst>
            <pc:docMk/>
            <pc:sldMk cId="0" sldId="262"/>
            <ac:spMk id="3" creationId="{9C81E38C-2768-40D3-D2E3-B1B1A910FCB8}"/>
          </ac:spMkLst>
        </pc:spChg>
      </pc:sldChg>
      <pc:sldChg chg="modSp mod">
        <pc:chgData name="Tracey Barrie" userId="c566b5c8-a5b7-4985-a23a-e0011fe30530" providerId="ADAL" clId="{63A7F213-8AB2-4CD6-A7E0-334BAC01F562}" dt="2024-06-17T14:02:55.040" v="1" actId="20577"/>
        <pc:sldMkLst>
          <pc:docMk/>
          <pc:sldMk cId="0" sldId="279"/>
        </pc:sldMkLst>
        <pc:spChg chg="mod">
          <ac:chgData name="Tracey Barrie" userId="c566b5c8-a5b7-4985-a23a-e0011fe30530" providerId="ADAL" clId="{63A7F213-8AB2-4CD6-A7E0-334BAC01F562}" dt="2024-06-17T14:02:55.040" v="1" actId="20577"/>
          <ac:spMkLst>
            <pc:docMk/>
            <pc:sldMk cId="0" sldId="279"/>
            <ac:spMk id="3" creationId="{C22362F7-81CD-FBD6-DB76-72B601CB9FDC}"/>
          </ac:spMkLst>
        </pc:spChg>
      </pc:sldChg>
    </pc:docChg>
  </pc:docChgLst>
  <pc:docChgLst>
    <pc:chgData name="Clare Samouel" userId="S::samouelc@lingfieldcollege.co.uk::9838d078-3067-491c-b2b6-0ad8abfe7309" providerId="AD" clId="Web-{66E83E0E-8916-A3C4-61A2-23E58D365B3C}"/>
    <pc:docChg chg="modSld">
      <pc:chgData name="Clare Samouel" userId="S::samouelc@lingfieldcollege.co.uk::9838d078-3067-491c-b2b6-0ad8abfe7309" providerId="AD" clId="Web-{66E83E0E-8916-A3C4-61A2-23E58D365B3C}" dt="2022-06-27T17:55:21.897" v="12" actId="1076"/>
      <pc:docMkLst>
        <pc:docMk/>
      </pc:docMkLst>
      <pc:sldChg chg="modSp">
        <pc:chgData name="Clare Samouel" userId="S::samouelc@lingfieldcollege.co.uk::9838d078-3067-491c-b2b6-0ad8abfe7309" providerId="AD" clId="Web-{66E83E0E-8916-A3C4-61A2-23E58D365B3C}" dt="2022-06-27T17:55:21.897" v="12" actId="1076"/>
        <pc:sldMkLst>
          <pc:docMk/>
          <pc:sldMk cId="0" sldId="257"/>
        </pc:sldMkLst>
        <pc:spChg chg="mod">
          <ac:chgData name="Clare Samouel" userId="S::samouelc@lingfieldcollege.co.uk::9838d078-3067-491c-b2b6-0ad8abfe7309" providerId="AD" clId="Web-{66E83E0E-8916-A3C4-61A2-23E58D365B3C}" dt="2022-06-27T17:55:19.944" v="11" actId="20577"/>
          <ac:spMkLst>
            <pc:docMk/>
            <pc:sldMk cId="0" sldId="257"/>
            <ac:spMk id="2" creationId="{D38600F6-BD5A-EEB1-9F43-8A12CE39F110}"/>
          </ac:spMkLst>
        </pc:spChg>
        <pc:picChg chg="mod">
          <ac:chgData name="Clare Samouel" userId="S::samouelc@lingfieldcollege.co.uk::9838d078-3067-491c-b2b6-0ad8abfe7309" providerId="AD" clId="Web-{66E83E0E-8916-A3C4-61A2-23E58D365B3C}" dt="2022-06-27T17:55:21.897" v="12" actId="1076"/>
          <ac:picMkLst>
            <pc:docMk/>
            <pc:sldMk cId="0" sldId="257"/>
            <ac:picMk id="13316" creationId="{5AC8C3EA-4F5E-0F5A-52BE-8A8F20B2A604}"/>
          </ac:picMkLst>
        </pc:picChg>
      </pc:sldChg>
    </pc:docChg>
  </pc:docChgLst>
  <pc:docChgLst>
    <pc:chgData name="Laura Johnstone" userId="23604074-d6b1-44df-972b-d6882b19c9d4" providerId="ADAL" clId="{73536A92-4B14-4BDB-8772-BCC7A0EDB1BB}"/>
    <pc:docChg chg="custSel modSld">
      <pc:chgData name="Laura Johnstone" userId="23604074-d6b1-44df-972b-d6882b19c9d4" providerId="ADAL" clId="{73536A92-4B14-4BDB-8772-BCC7A0EDB1BB}" dt="2023-07-03T18:03:41.478" v="104" actId="27636"/>
      <pc:docMkLst>
        <pc:docMk/>
      </pc:docMkLst>
      <pc:sldChg chg="modSp mod">
        <pc:chgData name="Laura Johnstone" userId="23604074-d6b1-44df-972b-d6882b19c9d4" providerId="ADAL" clId="{73536A92-4B14-4BDB-8772-BCC7A0EDB1BB}" dt="2023-07-03T18:03:41.478" v="104" actId="27636"/>
        <pc:sldMkLst>
          <pc:docMk/>
          <pc:sldMk cId="0" sldId="258"/>
        </pc:sldMkLst>
        <pc:spChg chg="mod">
          <ac:chgData name="Laura Johnstone" userId="23604074-d6b1-44df-972b-d6882b19c9d4" providerId="ADAL" clId="{73536A92-4B14-4BDB-8772-BCC7A0EDB1BB}" dt="2023-07-03T18:03:41.478" v="104" actId="27636"/>
          <ac:spMkLst>
            <pc:docMk/>
            <pc:sldMk cId="0" sldId="258"/>
            <ac:spMk id="3" creationId="{60D2B785-4F9A-0FCE-3265-2DD75E5911C8}"/>
          </ac:spMkLst>
        </pc:spChg>
      </pc:sldChg>
      <pc:sldChg chg="modSp mod">
        <pc:chgData name="Laura Johnstone" userId="23604074-d6b1-44df-972b-d6882b19c9d4" providerId="ADAL" clId="{73536A92-4B14-4BDB-8772-BCC7A0EDB1BB}" dt="2023-07-03T18:03:26.648" v="102" actId="20577"/>
        <pc:sldMkLst>
          <pc:docMk/>
          <pc:sldMk cId="0" sldId="264"/>
        </pc:sldMkLst>
        <pc:spChg chg="mod">
          <ac:chgData name="Laura Johnstone" userId="23604074-d6b1-44df-972b-d6882b19c9d4" providerId="ADAL" clId="{73536A92-4B14-4BDB-8772-BCC7A0EDB1BB}" dt="2023-07-03T18:03:26.648" v="102" actId="20577"/>
          <ac:spMkLst>
            <pc:docMk/>
            <pc:sldMk cId="0" sldId="264"/>
            <ac:spMk id="15363" creationId="{1B006225-8421-B148-E16A-574D16D73702}"/>
          </ac:spMkLst>
        </pc:spChg>
      </pc:sldChg>
      <pc:sldChg chg="modSp mod">
        <pc:chgData name="Laura Johnstone" userId="23604074-d6b1-44df-972b-d6882b19c9d4" providerId="ADAL" clId="{73536A92-4B14-4BDB-8772-BCC7A0EDB1BB}" dt="2023-07-03T18:02:59.340" v="64" actId="20577"/>
        <pc:sldMkLst>
          <pc:docMk/>
          <pc:sldMk cId="0" sldId="296"/>
        </pc:sldMkLst>
        <pc:spChg chg="mod">
          <ac:chgData name="Laura Johnstone" userId="23604074-d6b1-44df-972b-d6882b19c9d4" providerId="ADAL" clId="{73536A92-4B14-4BDB-8772-BCC7A0EDB1BB}" dt="2023-07-03T18:02:59.340" v="64" actId="20577"/>
          <ac:spMkLst>
            <pc:docMk/>
            <pc:sldMk cId="0" sldId="296"/>
            <ac:spMk id="15363" creationId="{D9E85259-9318-C2F9-B03B-B69A1933EE8F}"/>
          </ac:spMkLst>
        </pc:spChg>
      </pc:sldChg>
    </pc:docChg>
  </pc:docChgLst>
  <pc:docChgLst>
    <pc:chgData name="Frankie Marking" userId="S::markingf@lingfieldcollege.co.uk::0d56d709-aa54-49e6-8cf1-43b363067e5c" providerId="AD" clId="Web-{B3ABA8AA-6DDA-1C8D-C787-468F35F1AA65}"/>
    <pc:docChg chg="modSld">
      <pc:chgData name="Frankie Marking" userId="S::markingf@lingfieldcollege.co.uk::0d56d709-aa54-49e6-8cf1-43b363067e5c" providerId="AD" clId="Web-{B3ABA8AA-6DDA-1C8D-C787-468F35F1AA65}" dt="2024-06-25T14:29:11.849" v="5" actId="20577"/>
      <pc:docMkLst>
        <pc:docMk/>
      </pc:docMkLst>
      <pc:sldChg chg="modSp">
        <pc:chgData name="Frankie Marking" userId="S::markingf@lingfieldcollege.co.uk::0d56d709-aa54-49e6-8cf1-43b363067e5c" providerId="AD" clId="Web-{B3ABA8AA-6DDA-1C8D-C787-468F35F1AA65}" dt="2024-06-25T14:29:11.849" v="5" actId="20577"/>
        <pc:sldMkLst>
          <pc:docMk/>
          <pc:sldMk cId="0" sldId="285"/>
        </pc:sldMkLst>
        <pc:spChg chg="mod">
          <ac:chgData name="Frankie Marking" userId="S::markingf@lingfieldcollege.co.uk::0d56d709-aa54-49e6-8cf1-43b363067e5c" providerId="AD" clId="Web-{B3ABA8AA-6DDA-1C8D-C787-468F35F1AA65}" dt="2024-06-25T14:29:11.849" v="5" actId="20577"/>
          <ac:spMkLst>
            <pc:docMk/>
            <pc:sldMk cId="0" sldId="285"/>
            <ac:spMk id="33794" creationId="{210F8AEA-D71F-536A-6595-960590C494A8}"/>
          </ac:spMkLst>
        </pc:spChg>
      </pc:sldChg>
    </pc:docChg>
  </pc:docChgLst>
  <pc:docChgLst>
    <pc:chgData name="Jennifer Rees" userId="S::reesj@lingfieldcollege.co.uk::1bd7cd01-3f07-4ece-8792-4125933d9b8b" providerId="AD" clId="Web-{1EB1F6B5-6DB6-A99F-B0E7-4E5DBC6DB618}"/>
    <pc:docChg chg="addSld delSld modSld">
      <pc:chgData name="Jennifer Rees" userId="S::reesj@lingfieldcollege.co.uk::1bd7cd01-3f07-4ece-8792-4125933d9b8b" providerId="AD" clId="Web-{1EB1F6B5-6DB6-A99F-B0E7-4E5DBC6DB618}" dt="2024-06-17T13:17:30.583" v="6"/>
      <pc:docMkLst>
        <pc:docMk/>
      </pc:docMkLst>
      <pc:sldChg chg="addSp modSp new del mod modClrScheme chgLayout">
        <pc:chgData name="Jennifer Rees" userId="S::reesj@lingfieldcollege.co.uk::1bd7cd01-3f07-4ece-8792-4125933d9b8b" providerId="AD" clId="Web-{1EB1F6B5-6DB6-A99F-B0E7-4E5DBC6DB618}" dt="2024-06-17T13:17:30.583" v="6"/>
        <pc:sldMkLst>
          <pc:docMk/>
          <pc:sldMk cId="589735511" sldId="304"/>
        </pc:sldMkLst>
        <pc:picChg chg="add mod">
          <ac:chgData name="Jennifer Rees" userId="S::reesj@lingfieldcollege.co.uk::1bd7cd01-3f07-4ece-8792-4125933d9b8b" providerId="AD" clId="Web-{1EB1F6B5-6DB6-A99F-B0E7-4E5DBC6DB618}" dt="2024-06-17T12:24:01.730" v="2"/>
          <ac:picMkLst>
            <pc:docMk/>
            <pc:sldMk cId="589735511" sldId="304"/>
            <ac:picMk id="2" creationId="{B03A8DCB-2774-CD96-01D9-ECA476A6AE5E}"/>
          </ac:picMkLst>
        </pc:picChg>
      </pc:sldChg>
      <pc:sldChg chg="addSp delSp modSp new">
        <pc:chgData name="Jennifer Rees" userId="S::reesj@lingfieldcollege.co.uk::1bd7cd01-3f07-4ece-8792-4125933d9b8b" providerId="AD" clId="Web-{1EB1F6B5-6DB6-A99F-B0E7-4E5DBC6DB618}" dt="2024-06-17T13:17:24.426" v="5"/>
        <pc:sldMkLst>
          <pc:docMk/>
          <pc:sldMk cId="444585992" sldId="305"/>
        </pc:sldMkLst>
        <pc:spChg chg="del">
          <ac:chgData name="Jennifer Rees" userId="S::reesj@lingfieldcollege.co.uk::1bd7cd01-3f07-4ece-8792-4125933d9b8b" providerId="AD" clId="Web-{1EB1F6B5-6DB6-A99F-B0E7-4E5DBC6DB618}" dt="2024-06-17T13:17:24.426" v="5"/>
          <ac:spMkLst>
            <pc:docMk/>
            <pc:sldMk cId="444585992" sldId="305"/>
            <ac:spMk id="2" creationId="{D9074F54-38BF-0FEE-CC79-0BE9DF3D442F}"/>
          </ac:spMkLst>
        </pc:spChg>
        <pc:spChg chg="del">
          <ac:chgData name="Jennifer Rees" userId="S::reesj@lingfieldcollege.co.uk::1bd7cd01-3f07-4ece-8792-4125933d9b8b" providerId="AD" clId="Web-{1EB1F6B5-6DB6-A99F-B0E7-4E5DBC6DB618}" dt="2024-06-17T13:17:21.098" v="4"/>
          <ac:spMkLst>
            <pc:docMk/>
            <pc:sldMk cId="444585992" sldId="305"/>
            <ac:spMk id="3" creationId="{14C5CC20-BA6E-0F8B-8CBE-883CAB6370FD}"/>
          </ac:spMkLst>
        </pc:spChg>
        <pc:picChg chg="add mod ord">
          <ac:chgData name="Jennifer Rees" userId="S::reesj@lingfieldcollege.co.uk::1bd7cd01-3f07-4ece-8792-4125933d9b8b" providerId="AD" clId="Web-{1EB1F6B5-6DB6-A99F-B0E7-4E5DBC6DB618}" dt="2024-06-17T13:17:24.426" v="5"/>
          <ac:picMkLst>
            <pc:docMk/>
            <pc:sldMk cId="444585992" sldId="305"/>
            <ac:picMk id="4" creationId="{A73634C5-789B-3393-7D5E-1BB8B99892F6}"/>
          </ac:picMkLst>
        </pc:picChg>
      </pc:sldChg>
    </pc:docChg>
  </pc:docChgLst>
  <pc:docChgLst>
    <pc:chgData name="Frankie Marking" userId="S::markingf@lingfieldcollege.co.uk::0d56d709-aa54-49e6-8cf1-43b363067e5c" providerId="AD" clId="Web-{B408C98A-DBB6-5E42-C207-DCCEA0B71BEE}"/>
    <pc:docChg chg="modSld">
      <pc:chgData name="Frankie Marking" userId="S::markingf@lingfieldcollege.co.uk::0d56d709-aa54-49e6-8cf1-43b363067e5c" providerId="AD" clId="Web-{B408C98A-DBB6-5E42-C207-DCCEA0B71BEE}" dt="2024-06-06T14:36:45.506" v="16" actId="1076"/>
      <pc:docMkLst>
        <pc:docMk/>
      </pc:docMkLst>
      <pc:sldChg chg="addSp delSp modSp">
        <pc:chgData name="Frankie Marking" userId="S::markingf@lingfieldcollege.co.uk::0d56d709-aa54-49e6-8cf1-43b363067e5c" providerId="AD" clId="Web-{B408C98A-DBB6-5E42-C207-DCCEA0B71BEE}" dt="2024-06-06T14:36:45.506" v="16" actId="1076"/>
        <pc:sldMkLst>
          <pc:docMk/>
          <pc:sldMk cId="0" sldId="257"/>
        </pc:sldMkLst>
        <pc:picChg chg="mod">
          <ac:chgData name="Frankie Marking" userId="S::markingf@lingfieldcollege.co.uk::0d56d709-aa54-49e6-8cf1-43b363067e5c" providerId="AD" clId="Web-{B408C98A-DBB6-5E42-C207-DCCEA0B71BEE}" dt="2024-06-06T14:35:13.013" v="13" actId="14100"/>
          <ac:picMkLst>
            <pc:docMk/>
            <pc:sldMk cId="0" sldId="257"/>
            <ac:picMk id="3" creationId="{9566AAF9-8FB8-0E82-3697-65AF72AB240D}"/>
          </ac:picMkLst>
        </pc:picChg>
        <pc:picChg chg="add del mod">
          <ac:chgData name="Frankie Marking" userId="S::markingf@lingfieldcollege.co.uk::0d56d709-aa54-49e6-8cf1-43b363067e5c" providerId="AD" clId="Web-{B408C98A-DBB6-5E42-C207-DCCEA0B71BEE}" dt="2024-06-06T14:34:09.933" v="2"/>
          <ac:picMkLst>
            <pc:docMk/>
            <pc:sldMk cId="0" sldId="257"/>
            <ac:picMk id="4" creationId="{A7667975-3612-245C-0180-AEAACE811D7F}"/>
          </ac:picMkLst>
        </pc:picChg>
        <pc:picChg chg="add del mod">
          <ac:chgData name="Frankie Marking" userId="S::markingf@lingfieldcollege.co.uk::0d56d709-aa54-49e6-8cf1-43b363067e5c" providerId="AD" clId="Web-{B408C98A-DBB6-5E42-C207-DCCEA0B71BEE}" dt="2024-06-06T14:34:16.949" v="5"/>
          <ac:picMkLst>
            <pc:docMk/>
            <pc:sldMk cId="0" sldId="257"/>
            <ac:picMk id="5" creationId="{DB55FF61-9C5D-C641-B251-75AD898A7373}"/>
          </ac:picMkLst>
        </pc:picChg>
        <pc:picChg chg="add del mod">
          <ac:chgData name="Frankie Marking" userId="S::markingf@lingfieldcollege.co.uk::0d56d709-aa54-49e6-8cf1-43b363067e5c" providerId="AD" clId="Web-{B408C98A-DBB6-5E42-C207-DCCEA0B71BEE}" dt="2024-06-06T14:34:47.340" v="9"/>
          <ac:picMkLst>
            <pc:docMk/>
            <pc:sldMk cId="0" sldId="257"/>
            <ac:picMk id="6" creationId="{87FF3FD1-5B12-8823-1F0B-9F4BA78F4D8F}"/>
          </ac:picMkLst>
        </pc:picChg>
        <pc:picChg chg="add del mod">
          <ac:chgData name="Frankie Marking" userId="S::markingf@lingfieldcollege.co.uk::0d56d709-aa54-49e6-8cf1-43b363067e5c" providerId="AD" clId="Web-{B408C98A-DBB6-5E42-C207-DCCEA0B71BEE}" dt="2024-06-06T14:36:08.630" v="14"/>
          <ac:picMkLst>
            <pc:docMk/>
            <pc:sldMk cId="0" sldId="257"/>
            <ac:picMk id="7" creationId="{AC64B354-E40E-4305-7A68-FC7B4C21F5B6}"/>
          </ac:picMkLst>
        </pc:picChg>
        <pc:picChg chg="add mod">
          <ac:chgData name="Frankie Marking" userId="S::markingf@lingfieldcollege.co.uk::0d56d709-aa54-49e6-8cf1-43b363067e5c" providerId="AD" clId="Web-{B408C98A-DBB6-5E42-C207-DCCEA0B71BEE}" dt="2024-06-06T14:36:45.506" v="16" actId="1076"/>
          <ac:picMkLst>
            <pc:docMk/>
            <pc:sldMk cId="0" sldId="257"/>
            <ac:picMk id="8" creationId="{AEFA95A8-82C9-898B-080C-4898295CC589}"/>
          </ac:picMkLst>
        </pc:picChg>
      </pc:sldChg>
    </pc:docChg>
  </pc:docChgLst>
  <pc:docChgLst>
    <pc:chgData name="Claire Tomlinson" userId="S::tomlinsonc@lingfieldcollege.co.uk::da033752-4529-4139-9fb3-1953b2443c45" providerId="AD" clId="Web-{75C42118-45D5-507A-9211-B8CF6C978B71}"/>
    <pc:docChg chg="modSld">
      <pc:chgData name="Claire Tomlinson" userId="S::tomlinsonc@lingfieldcollege.co.uk::da033752-4529-4139-9fb3-1953b2443c45" providerId="AD" clId="Web-{75C42118-45D5-507A-9211-B8CF6C978B71}" dt="2022-06-26T19:34:33.745" v="7" actId="20577"/>
      <pc:docMkLst>
        <pc:docMk/>
      </pc:docMkLst>
      <pc:sldChg chg="modSp">
        <pc:chgData name="Claire Tomlinson" userId="S::tomlinsonc@lingfieldcollege.co.uk::da033752-4529-4139-9fb3-1953b2443c45" providerId="AD" clId="Web-{75C42118-45D5-507A-9211-B8CF6C978B71}" dt="2022-06-26T19:34:33.745" v="7" actId="20577"/>
        <pc:sldMkLst>
          <pc:docMk/>
          <pc:sldMk cId="0" sldId="259"/>
        </pc:sldMkLst>
        <pc:spChg chg="mod">
          <ac:chgData name="Claire Tomlinson" userId="S::tomlinsonc@lingfieldcollege.co.uk::da033752-4529-4139-9fb3-1953b2443c45" providerId="AD" clId="Web-{75C42118-45D5-507A-9211-B8CF6C978B71}" dt="2022-06-26T19:34:33.745" v="7" actId="20577"/>
          <ac:spMkLst>
            <pc:docMk/>
            <pc:sldMk cId="0" sldId="259"/>
            <ac:spMk id="3" creationId="{8256EA5E-3635-7292-5198-641AB95A8FE2}"/>
          </ac:spMkLst>
        </pc:spChg>
      </pc:sldChg>
    </pc:docChg>
  </pc:docChgLst>
  <pc:docChgLst>
    <pc:chgData name="Tracey Barrie" userId="c566b5c8-a5b7-4985-a23a-e0011fe30530" providerId="ADAL" clId="{751A03BF-B499-44BD-BC14-20D2BBA6ED6E}"/>
    <pc:docChg chg="undo custSel addSld delSld modSld delMainMaster">
      <pc:chgData name="Tracey Barrie" userId="c566b5c8-a5b7-4985-a23a-e0011fe30530" providerId="ADAL" clId="{751A03BF-B499-44BD-BC14-20D2BBA6ED6E}" dt="2023-06-30T13:07:58.954" v="541" actId="20577"/>
      <pc:docMkLst>
        <pc:docMk/>
      </pc:docMkLst>
      <pc:sldChg chg="modSp mod">
        <pc:chgData name="Tracey Barrie" userId="c566b5c8-a5b7-4985-a23a-e0011fe30530" providerId="ADAL" clId="{751A03BF-B499-44BD-BC14-20D2BBA6ED6E}" dt="2023-06-14T11:55:09.459" v="123" actId="14100"/>
        <pc:sldMkLst>
          <pc:docMk/>
          <pc:sldMk cId="0" sldId="257"/>
        </pc:sldMkLst>
        <pc:spChg chg="mod">
          <ac:chgData name="Tracey Barrie" userId="c566b5c8-a5b7-4985-a23a-e0011fe30530" providerId="ADAL" clId="{751A03BF-B499-44BD-BC14-20D2BBA6ED6E}" dt="2023-06-14T11:52:45.444" v="28" actId="20577"/>
          <ac:spMkLst>
            <pc:docMk/>
            <pc:sldMk cId="0" sldId="257"/>
            <ac:spMk id="2" creationId="{D38600F6-BD5A-EEB1-9F43-8A12CE39F110}"/>
          </ac:spMkLst>
        </pc:spChg>
        <pc:picChg chg="mod">
          <ac:chgData name="Tracey Barrie" userId="c566b5c8-a5b7-4985-a23a-e0011fe30530" providerId="ADAL" clId="{751A03BF-B499-44BD-BC14-20D2BBA6ED6E}" dt="2023-06-14T11:54:59.149" v="120" actId="14100"/>
          <ac:picMkLst>
            <pc:docMk/>
            <pc:sldMk cId="0" sldId="257"/>
            <ac:picMk id="7" creationId="{AF5296F1-87D0-A74B-B5E1-48BE7A906C8F}"/>
          </ac:picMkLst>
        </pc:picChg>
        <pc:picChg chg="mod">
          <ac:chgData name="Tracey Barrie" userId="c566b5c8-a5b7-4985-a23a-e0011fe30530" providerId="ADAL" clId="{751A03BF-B499-44BD-BC14-20D2BBA6ED6E}" dt="2023-06-14T11:55:09.459" v="123" actId="14100"/>
          <ac:picMkLst>
            <pc:docMk/>
            <pc:sldMk cId="0" sldId="257"/>
            <ac:picMk id="8" creationId="{95DC257F-2E15-F832-3EA8-F611C9748243}"/>
          </ac:picMkLst>
        </pc:picChg>
      </pc:sldChg>
      <pc:sldChg chg="modSp mod">
        <pc:chgData name="Tracey Barrie" userId="c566b5c8-a5b7-4985-a23a-e0011fe30530" providerId="ADAL" clId="{751A03BF-B499-44BD-BC14-20D2BBA6ED6E}" dt="2023-06-15T12:43:01.193" v="227" actId="27636"/>
        <pc:sldMkLst>
          <pc:docMk/>
          <pc:sldMk cId="0" sldId="258"/>
        </pc:sldMkLst>
        <pc:spChg chg="mod">
          <ac:chgData name="Tracey Barrie" userId="c566b5c8-a5b7-4985-a23a-e0011fe30530" providerId="ADAL" clId="{751A03BF-B499-44BD-BC14-20D2BBA6ED6E}" dt="2023-06-15T12:43:01.193" v="227" actId="27636"/>
          <ac:spMkLst>
            <pc:docMk/>
            <pc:sldMk cId="0" sldId="258"/>
            <ac:spMk id="3" creationId="{60D2B785-4F9A-0FCE-3265-2DD75E5911C8}"/>
          </ac:spMkLst>
        </pc:spChg>
      </pc:sldChg>
      <pc:sldChg chg="modSp mod">
        <pc:chgData name="Tracey Barrie" userId="c566b5c8-a5b7-4985-a23a-e0011fe30530" providerId="ADAL" clId="{751A03BF-B499-44BD-BC14-20D2BBA6ED6E}" dt="2023-06-27T14:06:07.497" v="480" actId="313"/>
        <pc:sldMkLst>
          <pc:docMk/>
          <pc:sldMk cId="0" sldId="259"/>
        </pc:sldMkLst>
        <pc:spChg chg="mod">
          <ac:chgData name="Tracey Barrie" userId="c566b5c8-a5b7-4985-a23a-e0011fe30530" providerId="ADAL" clId="{751A03BF-B499-44BD-BC14-20D2BBA6ED6E}" dt="2023-06-27T14:06:07.497" v="480" actId="313"/>
          <ac:spMkLst>
            <pc:docMk/>
            <pc:sldMk cId="0" sldId="259"/>
            <ac:spMk id="3" creationId="{8256EA5E-3635-7292-5198-641AB95A8FE2}"/>
          </ac:spMkLst>
        </pc:spChg>
      </pc:sldChg>
      <pc:sldChg chg="modSp mod">
        <pc:chgData name="Tracey Barrie" userId="c566b5c8-a5b7-4985-a23a-e0011fe30530" providerId="ADAL" clId="{751A03BF-B499-44BD-BC14-20D2BBA6ED6E}" dt="2023-06-30T13:07:58.954" v="541" actId="20577"/>
        <pc:sldMkLst>
          <pc:docMk/>
          <pc:sldMk cId="0" sldId="262"/>
        </pc:sldMkLst>
        <pc:spChg chg="mod">
          <ac:chgData name="Tracey Barrie" userId="c566b5c8-a5b7-4985-a23a-e0011fe30530" providerId="ADAL" clId="{751A03BF-B499-44BD-BC14-20D2BBA6ED6E}" dt="2023-06-30T13:07:58.954" v="541" actId="20577"/>
          <ac:spMkLst>
            <pc:docMk/>
            <pc:sldMk cId="0" sldId="262"/>
            <ac:spMk id="3" creationId="{9C81E38C-2768-40D3-D2E3-B1B1A910FCB8}"/>
          </ac:spMkLst>
        </pc:spChg>
      </pc:sldChg>
      <pc:sldChg chg="modSp mod">
        <pc:chgData name="Tracey Barrie" userId="c566b5c8-a5b7-4985-a23a-e0011fe30530" providerId="ADAL" clId="{751A03BF-B499-44BD-BC14-20D2BBA6ED6E}" dt="2023-06-27T14:07:49.098" v="514" actId="20577"/>
        <pc:sldMkLst>
          <pc:docMk/>
          <pc:sldMk cId="0" sldId="264"/>
        </pc:sldMkLst>
        <pc:spChg chg="mod">
          <ac:chgData name="Tracey Barrie" userId="c566b5c8-a5b7-4985-a23a-e0011fe30530" providerId="ADAL" clId="{751A03BF-B499-44BD-BC14-20D2BBA6ED6E}" dt="2023-06-27T14:07:49.098" v="514" actId="20577"/>
          <ac:spMkLst>
            <pc:docMk/>
            <pc:sldMk cId="0" sldId="264"/>
            <ac:spMk id="15363" creationId="{1B006225-8421-B148-E16A-574D16D73702}"/>
          </ac:spMkLst>
        </pc:spChg>
      </pc:sldChg>
      <pc:sldChg chg="modSp mod">
        <pc:chgData name="Tracey Barrie" userId="c566b5c8-a5b7-4985-a23a-e0011fe30530" providerId="ADAL" clId="{751A03BF-B499-44BD-BC14-20D2BBA6ED6E}" dt="2023-06-15T15:14:31.972" v="406" actId="20577"/>
        <pc:sldMkLst>
          <pc:docMk/>
          <pc:sldMk cId="0" sldId="266"/>
        </pc:sldMkLst>
        <pc:spChg chg="mod">
          <ac:chgData name="Tracey Barrie" userId="c566b5c8-a5b7-4985-a23a-e0011fe30530" providerId="ADAL" clId="{751A03BF-B499-44BD-BC14-20D2BBA6ED6E}" dt="2023-06-15T15:14:31.972" v="406" actId="20577"/>
          <ac:spMkLst>
            <pc:docMk/>
            <pc:sldMk cId="0" sldId="266"/>
            <ac:spMk id="21507" creationId="{BC0E0F75-BB4E-DBA9-2CB3-D48B38383395}"/>
          </ac:spMkLst>
        </pc:spChg>
        <pc:picChg chg="mod">
          <ac:chgData name="Tracey Barrie" userId="c566b5c8-a5b7-4985-a23a-e0011fe30530" providerId="ADAL" clId="{751A03BF-B499-44BD-BC14-20D2BBA6ED6E}" dt="2023-06-15T15:07:55.565" v="398" actId="14100"/>
          <ac:picMkLst>
            <pc:docMk/>
            <pc:sldMk cId="0" sldId="266"/>
            <ac:picMk id="21508" creationId="{C6B3D035-DA87-4D9C-E0D4-3F3CDEBB8BA8}"/>
          </ac:picMkLst>
        </pc:picChg>
      </pc:sldChg>
      <pc:sldChg chg="modSp mod">
        <pc:chgData name="Tracey Barrie" userId="c566b5c8-a5b7-4985-a23a-e0011fe30530" providerId="ADAL" clId="{751A03BF-B499-44BD-BC14-20D2BBA6ED6E}" dt="2023-06-14T11:54:24.352" v="119" actId="20577"/>
        <pc:sldMkLst>
          <pc:docMk/>
          <pc:sldMk cId="0" sldId="280"/>
        </pc:sldMkLst>
        <pc:spChg chg="mod">
          <ac:chgData name="Tracey Barrie" userId="c566b5c8-a5b7-4985-a23a-e0011fe30530" providerId="ADAL" clId="{751A03BF-B499-44BD-BC14-20D2BBA6ED6E}" dt="2023-06-14T11:54:24.352" v="119" actId="20577"/>
          <ac:spMkLst>
            <pc:docMk/>
            <pc:sldMk cId="0" sldId="280"/>
            <ac:spMk id="25602" creationId="{31E51719-F35F-C52A-20CE-4E72B6B04D44}"/>
          </ac:spMkLst>
        </pc:spChg>
      </pc:sldChg>
      <pc:sldChg chg="modSp mod">
        <pc:chgData name="Tracey Barrie" userId="c566b5c8-a5b7-4985-a23a-e0011fe30530" providerId="ADAL" clId="{751A03BF-B499-44BD-BC14-20D2BBA6ED6E}" dt="2023-06-16T09:43:57.771" v="422" actId="20577"/>
        <pc:sldMkLst>
          <pc:docMk/>
          <pc:sldMk cId="0" sldId="289"/>
        </pc:sldMkLst>
        <pc:spChg chg="mod">
          <ac:chgData name="Tracey Barrie" userId="c566b5c8-a5b7-4985-a23a-e0011fe30530" providerId="ADAL" clId="{751A03BF-B499-44BD-BC14-20D2BBA6ED6E}" dt="2023-06-16T09:43:57.771" v="422" actId="20577"/>
          <ac:spMkLst>
            <pc:docMk/>
            <pc:sldMk cId="0" sldId="289"/>
            <ac:spMk id="20483" creationId="{68426671-DDEB-B023-5AE5-356BF56461BE}"/>
          </ac:spMkLst>
        </pc:spChg>
      </pc:sldChg>
      <pc:sldChg chg="modSp del mod">
        <pc:chgData name="Tracey Barrie" userId="c566b5c8-a5b7-4985-a23a-e0011fe30530" providerId="ADAL" clId="{751A03BF-B499-44BD-BC14-20D2BBA6ED6E}" dt="2023-06-15T10:14:58.908" v="222" actId="47"/>
        <pc:sldMkLst>
          <pc:docMk/>
          <pc:sldMk cId="0" sldId="293"/>
        </pc:sldMkLst>
        <pc:spChg chg="mod">
          <ac:chgData name="Tracey Barrie" userId="c566b5c8-a5b7-4985-a23a-e0011fe30530" providerId="ADAL" clId="{751A03BF-B499-44BD-BC14-20D2BBA6ED6E}" dt="2023-06-14T12:01:52.533" v="167" actId="13926"/>
          <ac:spMkLst>
            <pc:docMk/>
            <pc:sldMk cId="0" sldId="293"/>
            <ac:spMk id="2" creationId="{FF2EAAB6-2F1E-7EEB-75DB-2622DC0422CA}"/>
          </ac:spMkLst>
        </pc:spChg>
      </pc:sldChg>
      <pc:sldChg chg="modSp del mod">
        <pc:chgData name="Tracey Barrie" userId="c566b5c8-a5b7-4985-a23a-e0011fe30530" providerId="ADAL" clId="{751A03BF-B499-44BD-BC14-20D2BBA6ED6E}" dt="2023-06-15T07:09:51.465" v="186" actId="47"/>
        <pc:sldMkLst>
          <pc:docMk/>
          <pc:sldMk cId="0" sldId="295"/>
        </pc:sldMkLst>
        <pc:spChg chg="mod">
          <ac:chgData name="Tracey Barrie" userId="c566b5c8-a5b7-4985-a23a-e0011fe30530" providerId="ADAL" clId="{751A03BF-B499-44BD-BC14-20D2BBA6ED6E}" dt="2023-06-14T12:01:46.259" v="166" actId="13926"/>
          <ac:spMkLst>
            <pc:docMk/>
            <pc:sldMk cId="0" sldId="295"/>
            <ac:spMk id="2" creationId="{B8BE2792-C67F-6D2F-4FE6-3A28E0CA6C23}"/>
          </ac:spMkLst>
        </pc:spChg>
      </pc:sldChg>
      <pc:sldChg chg="modSp mod">
        <pc:chgData name="Tracey Barrie" userId="c566b5c8-a5b7-4985-a23a-e0011fe30530" providerId="ADAL" clId="{751A03BF-B499-44BD-BC14-20D2BBA6ED6E}" dt="2023-06-27T14:05:43.544" v="478" actId="20577"/>
        <pc:sldMkLst>
          <pc:docMk/>
          <pc:sldMk cId="0" sldId="296"/>
        </pc:sldMkLst>
        <pc:spChg chg="mod">
          <ac:chgData name="Tracey Barrie" userId="c566b5c8-a5b7-4985-a23a-e0011fe30530" providerId="ADAL" clId="{751A03BF-B499-44BD-BC14-20D2BBA6ED6E}" dt="2023-06-27T14:05:43.544" v="478" actId="20577"/>
          <ac:spMkLst>
            <pc:docMk/>
            <pc:sldMk cId="0" sldId="296"/>
            <ac:spMk id="15363" creationId="{D9E85259-9318-C2F9-B03B-B69A1933EE8F}"/>
          </ac:spMkLst>
        </pc:spChg>
      </pc:sldChg>
      <pc:sldChg chg="del">
        <pc:chgData name="Tracey Barrie" userId="c566b5c8-a5b7-4985-a23a-e0011fe30530" providerId="ADAL" clId="{751A03BF-B499-44BD-BC14-20D2BBA6ED6E}" dt="2023-06-14T11:54:08.383" v="91" actId="47"/>
        <pc:sldMkLst>
          <pc:docMk/>
          <pc:sldMk cId="0" sldId="297"/>
        </pc:sldMkLst>
      </pc:sldChg>
      <pc:sldChg chg="modSp mod">
        <pc:chgData name="Tracey Barrie" userId="c566b5c8-a5b7-4985-a23a-e0011fe30530" providerId="ADAL" clId="{751A03BF-B499-44BD-BC14-20D2BBA6ED6E}" dt="2023-06-14T12:01:37.206" v="165" actId="13926"/>
        <pc:sldMkLst>
          <pc:docMk/>
          <pc:sldMk cId="0" sldId="298"/>
        </pc:sldMkLst>
        <pc:spChg chg="mod">
          <ac:chgData name="Tracey Barrie" userId="c566b5c8-a5b7-4985-a23a-e0011fe30530" providerId="ADAL" clId="{751A03BF-B499-44BD-BC14-20D2BBA6ED6E}" dt="2023-06-14T12:01:37.206" v="165" actId="13926"/>
          <ac:spMkLst>
            <pc:docMk/>
            <pc:sldMk cId="0" sldId="298"/>
            <ac:spMk id="2" creationId="{D19A8D16-38F8-032B-FB16-D8B0C1D0DE4A}"/>
          </ac:spMkLst>
        </pc:spChg>
      </pc:sldChg>
      <pc:sldChg chg="del">
        <pc:chgData name="Tracey Barrie" userId="c566b5c8-a5b7-4985-a23a-e0011fe30530" providerId="ADAL" clId="{751A03BF-B499-44BD-BC14-20D2BBA6ED6E}" dt="2023-06-14T12:01:28.054" v="164" actId="47"/>
        <pc:sldMkLst>
          <pc:docMk/>
          <pc:sldMk cId="0" sldId="299"/>
        </pc:sldMkLst>
      </pc:sldChg>
      <pc:sldChg chg="addSp delSp modSp new del mod modClrScheme chgLayout">
        <pc:chgData name="Tracey Barrie" userId="c566b5c8-a5b7-4985-a23a-e0011fe30530" providerId="ADAL" clId="{751A03BF-B499-44BD-BC14-20D2BBA6ED6E}" dt="2023-06-14T11:58:10.927" v="146" actId="680"/>
        <pc:sldMkLst>
          <pc:docMk/>
          <pc:sldMk cId="2635978330" sldId="300"/>
        </pc:sldMkLst>
        <pc:spChg chg="add del mod">
          <ac:chgData name="Tracey Barrie" userId="c566b5c8-a5b7-4985-a23a-e0011fe30530" providerId="ADAL" clId="{751A03BF-B499-44BD-BC14-20D2BBA6ED6E}" dt="2023-06-14T11:58:10.927" v="146" actId="680"/>
          <ac:spMkLst>
            <pc:docMk/>
            <pc:sldMk cId="2635978330" sldId="300"/>
            <ac:spMk id="3" creationId="{CC2C925F-524A-B6AE-049A-03596D7DFDD9}"/>
          </ac:spMkLst>
        </pc:spChg>
        <pc:spChg chg="add del mod">
          <ac:chgData name="Tracey Barrie" userId="c566b5c8-a5b7-4985-a23a-e0011fe30530" providerId="ADAL" clId="{751A03BF-B499-44BD-BC14-20D2BBA6ED6E}" dt="2023-06-14T11:58:08.186" v="139" actId="478"/>
          <ac:spMkLst>
            <pc:docMk/>
            <pc:sldMk cId="2635978330" sldId="300"/>
            <ac:spMk id="8" creationId="{AFAFFE95-073D-22E3-89EE-E8E559615D5B}"/>
          </ac:spMkLst>
        </pc:spChg>
        <pc:spChg chg="add del">
          <ac:chgData name="Tracey Barrie" userId="c566b5c8-a5b7-4985-a23a-e0011fe30530" providerId="ADAL" clId="{751A03BF-B499-44BD-BC14-20D2BBA6ED6E}" dt="2023-06-14T11:57:33.631" v="131" actId="26606"/>
          <ac:spMkLst>
            <pc:docMk/>
            <pc:sldMk cId="2635978330" sldId="300"/>
            <ac:spMk id="10" creationId="{AFAFFE95-073D-22E3-89EE-E8E559615D5B}"/>
          </ac:spMkLst>
        </pc:spChg>
        <pc:spChg chg="add del">
          <ac:chgData name="Tracey Barrie" userId="c566b5c8-a5b7-4985-a23a-e0011fe30530" providerId="ADAL" clId="{751A03BF-B499-44BD-BC14-20D2BBA6ED6E}" dt="2023-06-14T11:58:08.993" v="141" actId="26606"/>
          <ac:spMkLst>
            <pc:docMk/>
            <pc:sldMk cId="2635978330" sldId="300"/>
            <ac:spMk id="12" creationId="{AFAFFE95-073D-22E3-89EE-E8E559615D5B}"/>
          </ac:spMkLst>
        </pc:spChg>
        <pc:graphicFrameChg chg="add mod ord modGraphic">
          <ac:chgData name="Tracey Barrie" userId="c566b5c8-a5b7-4985-a23a-e0011fe30530" providerId="ADAL" clId="{751A03BF-B499-44BD-BC14-20D2BBA6ED6E}" dt="2023-06-14T11:58:09.602" v="143" actId="27636"/>
          <ac:graphicFrameMkLst>
            <pc:docMk/>
            <pc:sldMk cId="2635978330" sldId="300"/>
            <ac:graphicFrameMk id="2" creationId="{64DF6B94-4B42-69A8-F0E5-F4087D28FD20}"/>
          </ac:graphicFrameMkLst>
        </pc:graphicFrameChg>
      </pc:sldChg>
      <pc:sldChg chg="addSp delSp modSp new mod">
        <pc:chgData name="Tracey Barrie" userId="c566b5c8-a5b7-4985-a23a-e0011fe30530" providerId="ADAL" clId="{751A03BF-B499-44BD-BC14-20D2BBA6ED6E}" dt="2023-06-15T12:45:46.400" v="240" actId="20577"/>
        <pc:sldMkLst>
          <pc:docMk/>
          <pc:sldMk cId="3699234970" sldId="300"/>
        </pc:sldMkLst>
        <pc:spChg chg="add del mod">
          <ac:chgData name="Tracey Barrie" userId="c566b5c8-a5b7-4985-a23a-e0011fe30530" providerId="ADAL" clId="{751A03BF-B499-44BD-BC14-20D2BBA6ED6E}" dt="2023-06-14T12:00:19.531" v="155"/>
          <ac:spMkLst>
            <pc:docMk/>
            <pc:sldMk cId="3699234970" sldId="300"/>
            <ac:spMk id="3" creationId="{413D43C5-0DBF-72A1-0557-48A2E3A4C76B}"/>
          </ac:spMkLst>
        </pc:spChg>
        <pc:spChg chg="add del mod">
          <ac:chgData name="Tracey Barrie" userId="c566b5c8-a5b7-4985-a23a-e0011fe30530" providerId="ADAL" clId="{751A03BF-B499-44BD-BC14-20D2BBA6ED6E}" dt="2023-06-14T12:00:44.165" v="157"/>
          <ac:spMkLst>
            <pc:docMk/>
            <pc:sldMk cId="3699234970" sldId="300"/>
            <ac:spMk id="5" creationId="{1C0FD73D-6B6B-85A8-F103-88E74F1A247C}"/>
          </ac:spMkLst>
        </pc:spChg>
        <pc:spChg chg="add mod">
          <ac:chgData name="Tracey Barrie" userId="c566b5c8-a5b7-4985-a23a-e0011fe30530" providerId="ADAL" clId="{751A03BF-B499-44BD-BC14-20D2BBA6ED6E}" dt="2023-06-14T12:01:15.687" v="163" actId="207"/>
          <ac:spMkLst>
            <pc:docMk/>
            <pc:sldMk cId="3699234970" sldId="300"/>
            <ac:spMk id="7" creationId="{07DAF573-166E-67F6-71E1-14BD5633D1E1}"/>
          </ac:spMkLst>
        </pc:spChg>
        <pc:graphicFrameChg chg="add del mod">
          <ac:chgData name="Tracey Barrie" userId="c566b5c8-a5b7-4985-a23a-e0011fe30530" providerId="ADAL" clId="{751A03BF-B499-44BD-BC14-20D2BBA6ED6E}" dt="2023-06-14T12:00:19.531" v="155"/>
          <ac:graphicFrameMkLst>
            <pc:docMk/>
            <pc:sldMk cId="3699234970" sldId="300"/>
            <ac:graphicFrameMk id="2" creationId="{58471B34-D7C7-4130-A696-47C1DCEB2668}"/>
          </ac:graphicFrameMkLst>
        </pc:graphicFrameChg>
        <pc:graphicFrameChg chg="add del mod">
          <ac:chgData name="Tracey Barrie" userId="c566b5c8-a5b7-4985-a23a-e0011fe30530" providerId="ADAL" clId="{751A03BF-B499-44BD-BC14-20D2BBA6ED6E}" dt="2023-06-14T12:00:44.165" v="157"/>
          <ac:graphicFrameMkLst>
            <pc:docMk/>
            <pc:sldMk cId="3699234970" sldId="300"/>
            <ac:graphicFrameMk id="4" creationId="{61CC3A49-5F15-05C6-2782-58826D76DC84}"/>
          </ac:graphicFrameMkLst>
        </pc:graphicFrameChg>
        <pc:graphicFrameChg chg="add mod modGraphic">
          <ac:chgData name="Tracey Barrie" userId="c566b5c8-a5b7-4985-a23a-e0011fe30530" providerId="ADAL" clId="{751A03BF-B499-44BD-BC14-20D2BBA6ED6E}" dt="2023-06-15T12:45:46.400" v="240" actId="20577"/>
          <ac:graphicFrameMkLst>
            <pc:docMk/>
            <pc:sldMk cId="3699234970" sldId="300"/>
            <ac:graphicFrameMk id="6" creationId="{0C177C49-7075-F1B5-9A6E-525C757C1CBE}"/>
          </ac:graphicFrameMkLst>
        </pc:graphicFrameChg>
      </pc:sldChg>
      <pc:sldChg chg="addSp modSp new del mod modClrScheme chgLayout">
        <pc:chgData name="Tracey Barrie" userId="c566b5c8-a5b7-4985-a23a-e0011fe30530" providerId="ADAL" clId="{751A03BF-B499-44BD-BC14-20D2BBA6ED6E}" dt="2023-06-14T12:00:07.126" v="152" actId="47"/>
        <pc:sldMkLst>
          <pc:docMk/>
          <pc:sldMk cId="4250533078" sldId="300"/>
        </pc:sldMkLst>
        <pc:spChg chg="add mod">
          <ac:chgData name="Tracey Barrie" userId="c566b5c8-a5b7-4985-a23a-e0011fe30530" providerId="ADAL" clId="{751A03BF-B499-44BD-BC14-20D2BBA6ED6E}" dt="2023-06-14T11:58:39.679" v="151" actId="1076"/>
          <ac:spMkLst>
            <pc:docMk/>
            <pc:sldMk cId="4250533078" sldId="300"/>
            <ac:spMk id="3" creationId="{8690C9D9-64FF-5CDC-5598-12ACD5DA786A}"/>
          </ac:spMkLst>
        </pc:spChg>
        <pc:graphicFrameChg chg="add mod ord modGraphic">
          <ac:chgData name="Tracey Barrie" userId="c566b5c8-a5b7-4985-a23a-e0011fe30530" providerId="ADAL" clId="{751A03BF-B499-44BD-BC14-20D2BBA6ED6E}" dt="2023-06-14T11:58:39.679" v="151" actId="1076"/>
          <ac:graphicFrameMkLst>
            <pc:docMk/>
            <pc:sldMk cId="4250533078" sldId="300"/>
            <ac:graphicFrameMk id="2" creationId="{E7B0D9A4-CE8F-CC1D-CE41-AE897B88A408}"/>
          </ac:graphicFrameMkLst>
        </pc:graphicFrameChg>
      </pc:sldChg>
      <pc:sldChg chg="addSp modSp new mod">
        <pc:chgData name="Tracey Barrie" userId="c566b5c8-a5b7-4985-a23a-e0011fe30530" providerId="ADAL" clId="{751A03BF-B499-44BD-BC14-20D2BBA6ED6E}" dt="2023-06-15T07:09:42.058" v="185" actId="14100"/>
        <pc:sldMkLst>
          <pc:docMk/>
          <pc:sldMk cId="2173392092" sldId="301"/>
        </pc:sldMkLst>
        <pc:spChg chg="add mod">
          <ac:chgData name="Tracey Barrie" userId="c566b5c8-a5b7-4985-a23a-e0011fe30530" providerId="ADAL" clId="{751A03BF-B499-44BD-BC14-20D2BBA6ED6E}" dt="2023-06-15T07:08:55.023" v="181" actId="14100"/>
          <ac:spMkLst>
            <pc:docMk/>
            <pc:sldMk cId="2173392092" sldId="301"/>
            <ac:spMk id="3" creationId="{B9C16F99-A570-4E14-8FF0-8781CB495CC2}"/>
          </ac:spMkLst>
        </pc:spChg>
        <pc:picChg chg="add mod">
          <ac:chgData name="Tracey Barrie" userId="c566b5c8-a5b7-4985-a23a-e0011fe30530" providerId="ADAL" clId="{751A03BF-B499-44BD-BC14-20D2BBA6ED6E}" dt="2023-06-15T07:09:42.058" v="185" actId="14100"/>
          <ac:picMkLst>
            <pc:docMk/>
            <pc:sldMk cId="2173392092" sldId="301"/>
            <ac:picMk id="4" creationId="{BF0F199D-BFA8-2B48-DF4F-FA3D738F4560}"/>
          </ac:picMkLst>
        </pc:picChg>
      </pc:sldChg>
      <pc:sldChg chg="addSp modSp new">
        <pc:chgData name="Tracey Barrie" userId="c566b5c8-a5b7-4985-a23a-e0011fe30530" providerId="ADAL" clId="{751A03BF-B499-44BD-BC14-20D2BBA6ED6E}" dt="2023-06-15T10:15:21.659" v="225" actId="1076"/>
        <pc:sldMkLst>
          <pc:docMk/>
          <pc:sldMk cId="686708704" sldId="302"/>
        </pc:sldMkLst>
        <pc:picChg chg="add mod">
          <ac:chgData name="Tracey Barrie" userId="c566b5c8-a5b7-4985-a23a-e0011fe30530" providerId="ADAL" clId="{751A03BF-B499-44BD-BC14-20D2BBA6ED6E}" dt="2023-06-15T10:15:21.659" v="225" actId="1076"/>
          <ac:picMkLst>
            <pc:docMk/>
            <pc:sldMk cId="686708704" sldId="302"/>
            <ac:picMk id="2" creationId="{C96DA036-B9A8-AB1C-8364-3A8B82FE3D2B}"/>
          </ac:picMkLst>
        </pc:picChg>
        <pc:picChg chg="add mod">
          <ac:chgData name="Tracey Barrie" userId="c566b5c8-a5b7-4985-a23a-e0011fe30530" providerId="ADAL" clId="{751A03BF-B499-44BD-BC14-20D2BBA6ED6E}" dt="2023-06-15T10:15:16.833" v="223" actId="1076"/>
          <ac:picMkLst>
            <pc:docMk/>
            <pc:sldMk cId="686708704" sldId="302"/>
            <ac:picMk id="1026" creationId="{E33A6F51-F9B0-657F-D72C-050FCD4707FD}"/>
          </ac:picMkLst>
        </pc:picChg>
      </pc:sldChg>
      <pc:sldMasterChg chg="del delSldLayout">
        <pc:chgData name="Tracey Barrie" userId="c566b5c8-a5b7-4985-a23a-e0011fe30530" providerId="ADAL" clId="{751A03BF-B499-44BD-BC14-20D2BBA6ED6E}" dt="2023-06-15T10:14:58.908" v="222" actId="47"/>
        <pc:sldMasterMkLst>
          <pc:docMk/>
          <pc:sldMasterMk cId="0" sldId="2147484337"/>
        </pc:sldMasterMkLst>
        <pc:sldLayoutChg chg="del">
          <pc:chgData name="Tracey Barrie" userId="c566b5c8-a5b7-4985-a23a-e0011fe30530" providerId="ADAL" clId="{751A03BF-B499-44BD-BC14-20D2BBA6ED6E}" dt="2023-06-15T10:14:58.908" v="222" actId="47"/>
          <pc:sldLayoutMkLst>
            <pc:docMk/>
            <pc:sldMasterMk cId="0" sldId="2147484337"/>
            <pc:sldLayoutMk cId="194406101" sldId="2147485817"/>
          </pc:sldLayoutMkLst>
        </pc:sldLayoutChg>
        <pc:sldLayoutChg chg="del">
          <pc:chgData name="Tracey Barrie" userId="c566b5c8-a5b7-4985-a23a-e0011fe30530" providerId="ADAL" clId="{751A03BF-B499-44BD-BC14-20D2BBA6ED6E}" dt="2023-06-15T10:14:58.908" v="222" actId="47"/>
          <pc:sldLayoutMkLst>
            <pc:docMk/>
            <pc:sldMasterMk cId="0" sldId="2147484337"/>
            <pc:sldLayoutMk cId="1897595881" sldId="2147485818"/>
          </pc:sldLayoutMkLst>
        </pc:sldLayoutChg>
        <pc:sldLayoutChg chg="del">
          <pc:chgData name="Tracey Barrie" userId="c566b5c8-a5b7-4985-a23a-e0011fe30530" providerId="ADAL" clId="{751A03BF-B499-44BD-BC14-20D2BBA6ED6E}" dt="2023-06-15T10:14:58.908" v="222" actId="47"/>
          <pc:sldLayoutMkLst>
            <pc:docMk/>
            <pc:sldMasterMk cId="0" sldId="2147484337"/>
            <pc:sldLayoutMk cId="1256069844" sldId="2147485819"/>
          </pc:sldLayoutMkLst>
        </pc:sldLayoutChg>
        <pc:sldLayoutChg chg="del">
          <pc:chgData name="Tracey Barrie" userId="c566b5c8-a5b7-4985-a23a-e0011fe30530" providerId="ADAL" clId="{751A03BF-B499-44BD-BC14-20D2BBA6ED6E}" dt="2023-06-15T10:14:58.908" v="222" actId="47"/>
          <pc:sldLayoutMkLst>
            <pc:docMk/>
            <pc:sldMasterMk cId="0" sldId="2147484337"/>
            <pc:sldLayoutMk cId="3881113296" sldId="2147485820"/>
          </pc:sldLayoutMkLst>
        </pc:sldLayoutChg>
        <pc:sldLayoutChg chg="del">
          <pc:chgData name="Tracey Barrie" userId="c566b5c8-a5b7-4985-a23a-e0011fe30530" providerId="ADAL" clId="{751A03BF-B499-44BD-BC14-20D2BBA6ED6E}" dt="2023-06-15T10:14:58.908" v="222" actId="47"/>
          <pc:sldLayoutMkLst>
            <pc:docMk/>
            <pc:sldMasterMk cId="0" sldId="2147484337"/>
            <pc:sldLayoutMk cId="2416883211" sldId="2147485821"/>
          </pc:sldLayoutMkLst>
        </pc:sldLayoutChg>
        <pc:sldLayoutChg chg="del">
          <pc:chgData name="Tracey Barrie" userId="c566b5c8-a5b7-4985-a23a-e0011fe30530" providerId="ADAL" clId="{751A03BF-B499-44BD-BC14-20D2BBA6ED6E}" dt="2023-06-15T10:14:58.908" v="222" actId="47"/>
          <pc:sldLayoutMkLst>
            <pc:docMk/>
            <pc:sldMasterMk cId="0" sldId="2147484337"/>
            <pc:sldLayoutMk cId="1115924906" sldId="2147485822"/>
          </pc:sldLayoutMkLst>
        </pc:sldLayoutChg>
        <pc:sldLayoutChg chg="del">
          <pc:chgData name="Tracey Barrie" userId="c566b5c8-a5b7-4985-a23a-e0011fe30530" providerId="ADAL" clId="{751A03BF-B499-44BD-BC14-20D2BBA6ED6E}" dt="2023-06-15T10:14:58.908" v="222" actId="47"/>
          <pc:sldLayoutMkLst>
            <pc:docMk/>
            <pc:sldMasterMk cId="0" sldId="2147484337"/>
            <pc:sldLayoutMk cId="4011895977" sldId="2147485823"/>
          </pc:sldLayoutMkLst>
        </pc:sldLayoutChg>
        <pc:sldLayoutChg chg="del">
          <pc:chgData name="Tracey Barrie" userId="c566b5c8-a5b7-4985-a23a-e0011fe30530" providerId="ADAL" clId="{751A03BF-B499-44BD-BC14-20D2BBA6ED6E}" dt="2023-06-15T10:14:58.908" v="222" actId="47"/>
          <pc:sldLayoutMkLst>
            <pc:docMk/>
            <pc:sldMasterMk cId="0" sldId="2147484337"/>
            <pc:sldLayoutMk cId="1051772491" sldId="2147485828"/>
          </pc:sldLayoutMkLst>
        </pc:sldLayoutChg>
        <pc:sldLayoutChg chg="del">
          <pc:chgData name="Tracey Barrie" userId="c566b5c8-a5b7-4985-a23a-e0011fe30530" providerId="ADAL" clId="{751A03BF-B499-44BD-BC14-20D2BBA6ED6E}" dt="2023-06-15T10:14:58.908" v="222" actId="47"/>
          <pc:sldLayoutMkLst>
            <pc:docMk/>
            <pc:sldMasterMk cId="0" sldId="2147484337"/>
            <pc:sldLayoutMk cId="3077263659" sldId="2147485829"/>
          </pc:sldLayoutMkLst>
        </pc:sldLayoutChg>
        <pc:sldLayoutChg chg="del">
          <pc:chgData name="Tracey Barrie" userId="c566b5c8-a5b7-4985-a23a-e0011fe30530" providerId="ADAL" clId="{751A03BF-B499-44BD-BC14-20D2BBA6ED6E}" dt="2023-06-15T10:14:58.908" v="222" actId="47"/>
          <pc:sldLayoutMkLst>
            <pc:docMk/>
            <pc:sldMasterMk cId="0" sldId="2147484337"/>
            <pc:sldLayoutMk cId="137592687" sldId="2147485830"/>
          </pc:sldLayoutMkLst>
        </pc:sldLayoutChg>
        <pc:sldLayoutChg chg="del">
          <pc:chgData name="Tracey Barrie" userId="c566b5c8-a5b7-4985-a23a-e0011fe30530" providerId="ADAL" clId="{751A03BF-B499-44BD-BC14-20D2BBA6ED6E}" dt="2023-06-15T10:14:58.908" v="222" actId="47"/>
          <pc:sldLayoutMkLst>
            <pc:docMk/>
            <pc:sldMasterMk cId="0" sldId="2147484337"/>
            <pc:sldLayoutMk cId="1874794286" sldId="2147485831"/>
          </pc:sldLayoutMkLst>
        </pc:sldLayoutChg>
      </pc:sldMasterChg>
    </pc:docChg>
  </pc:docChgLst>
  <pc:docChgLst>
    <pc:chgData clId="Web-{66E83E0E-8916-A3C4-61A2-23E58D365B3C}"/>
    <pc:docChg chg="modSld">
      <pc:chgData name="" userId="" providerId="" clId="Web-{66E83E0E-8916-A3C4-61A2-23E58D365B3C}" dt="2022-06-27T17:54:57.146" v="0" actId="14100"/>
      <pc:docMkLst>
        <pc:docMk/>
      </pc:docMkLst>
      <pc:sldChg chg="modSp">
        <pc:chgData name="" userId="" providerId="" clId="Web-{66E83E0E-8916-A3C4-61A2-23E58D365B3C}" dt="2022-06-27T17:54:57.146" v="0" actId="14100"/>
        <pc:sldMkLst>
          <pc:docMk/>
          <pc:sldMk cId="0" sldId="257"/>
        </pc:sldMkLst>
        <pc:picChg chg="mod">
          <ac:chgData name="" userId="" providerId="" clId="Web-{66E83E0E-8916-A3C4-61A2-23E58D365B3C}" dt="2022-06-27T17:54:57.146" v="0" actId="14100"/>
          <ac:picMkLst>
            <pc:docMk/>
            <pc:sldMk cId="0" sldId="257"/>
            <ac:picMk id="8" creationId="{95DC257F-2E15-F832-3EA8-F611C9748243}"/>
          </ac:picMkLst>
        </pc:picChg>
      </pc:sldChg>
    </pc:docChg>
  </pc:docChgLst>
  <pc:docChgLst>
    <pc:chgData name="Jennifer Rees" userId="S::reesj@lingfieldcollege.co.uk::1bd7cd01-3f07-4ece-8792-4125933d9b8b" providerId="AD" clId="Web-{86794D8D-7022-D67F-B65A-CC8AB7C453DE}"/>
    <pc:docChg chg="modSld">
      <pc:chgData name="Jennifer Rees" userId="S::reesj@lingfieldcollege.co.uk::1bd7cd01-3f07-4ece-8792-4125933d9b8b" providerId="AD" clId="Web-{86794D8D-7022-D67F-B65A-CC8AB7C453DE}" dt="2024-06-05T14:55:41.785" v="4" actId="20577"/>
      <pc:docMkLst>
        <pc:docMk/>
      </pc:docMkLst>
      <pc:sldChg chg="addSp modSp">
        <pc:chgData name="Jennifer Rees" userId="S::reesj@lingfieldcollege.co.uk::1bd7cd01-3f07-4ece-8792-4125933d9b8b" providerId="AD" clId="Web-{86794D8D-7022-D67F-B65A-CC8AB7C453DE}" dt="2024-06-05T14:55:41.785" v="4" actId="20577"/>
        <pc:sldMkLst>
          <pc:docMk/>
          <pc:sldMk cId="0" sldId="257"/>
        </pc:sldMkLst>
        <pc:spChg chg="mod">
          <ac:chgData name="Jennifer Rees" userId="S::reesj@lingfieldcollege.co.uk::1bd7cd01-3f07-4ece-8792-4125933d9b8b" providerId="AD" clId="Web-{86794D8D-7022-D67F-B65A-CC8AB7C453DE}" dt="2024-06-05T14:55:41.785" v="4" actId="20577"/>
          <ac:spMkLst>
            <pc:docMk/>
            <pc:sldMk cId="0" sldId="257"/>
            <ac:spMk id="2" creationId="{D38600F6-BD5A-EEB1-9F43-8A12CE39F110}"/>
          </ac:spMkLst>
        </pc:spChg>
        <pc:picChg chg="add mod">
          <ac:chgData name="Jennifer Rees" userId="S::reesj@lingfieldcollege.co.uk::1bd7cd01-3f07-4ece-8792-4125933d9b8b" providerId="AD" clId="Web-{86794D8D-7022-D67F-B65A-CC8AB7C453DE}" dt="2024-06-05T14:55:31.894" v="3" actId="1076"/>
          <ac:picMkLst>
            <pc:docMk/>
            <pc:sldMk cId="0" sldId="257"/>
            <ac:picMk id="3" creationId="{9566AAF9-8FB8-0E82-3697-65AF72AB240D}"/>
          </ac:picMkLst>
        </pc:picChg>
      </pc:sldChg>
    </pc:docChg>
  </pc:docChgLst>
  <pc:docChgLst>
    <pc:chgData name="Tracey Barrie" userId="c566b5c8-a5b7-4985-a23a-e0011fe30530" providerId="ADAL" clId="{12DB9E52-11B7-43F0-B883-D12723AE6074}"/>
    <pc:docChg chg="undo custSel addSld delSld modSld">
      <pc:chgData name="Tracey Barrie" userId="c566b5c8-a5b7-4985-a23a-e0011fe30530" providerId="ADAL" clId="{12DB9E52-11B7-43F0-B883-D12723AE6074}" dt="2024-07-01T18:09:56.158" v="604" actId="20577"/>
      <pc:docMkLst>
        <pc:docMk/>
      </pc:docMkLst>
      <pc:sldChg chg="delSp modSp mod modNotesTx">
        <pc:chgData name="Tracey Barrie" userId="c566b5c8-a5b7-4985-a23a-e0011fe30530" providerId="ADAL" clId="{12DB9E52-11B7-43F0-B883-D12723AE6074}" dt="2024-06-26T15:15:48.475" v="482" actId="1076"/>
        <pc:sldMkLst>
          <pc:docMk/>
          <pc:sldMk cId="0" sldId="257"/>
        </pc:sldMkLst>
        <pc:spChg chg="mod">
          <ac:chgData name="Tracey Barrie" userId="c566b5c8-a5b7-4985-a23a-e0011fe30530" providerId="ADAL" clId="{12DB9E52-11B7-43F0-B883-D12723AE6074}" dt="2024-06-26T15:15:48.475" v="482" actId="1076"/>
          <ac:spMkLst>
            <pc:docMk/>
            <pc:sldMk cId="0" sldId="257"/>
            <ac:spMk id="2" creationId="{D38600F6-BD5A-EEB1-9F43-8A12CE39F110}"/>
          </ac:spMkLst>
        </pc:spChg>
        <pc:picChg chg="mod">
          <ac:chgData name="Tracey Barrie" userId="c566b5c8-a5b7-4985-a23a-e0011fe30530" providerId="ADAL" clId="{12DB9E52-11B7-43F0-B883-D12723AE6074}" dt="2024-06-06T13:48:16.650" v="66" actId="1076"/>
          <ac:picMkLst>
            <pc:docMk/>
            <pc:sldMk cId="0" sldId="257"/>
            <ac:picMk id="3" creationId="{9566AAF9-8FB8-0E82-3697-65AF72AB240D}"/>
          </ac:picMkLst>
        </pc:picChg>
        <pc:picChg chg="del">
          <ac:chgData name="Tracey Barrie" userId="c566b5c8-a5b7-4985-a23a-e0011fe30530" providerId="ADAL" clId="{12DB9E52-11B7-43F0-B883-D12723AE6074}" dt="2024-05-24T09:43:08.307" v="24" actId="478"/>
          <ac:picMkLst>
            <pc:docMk/>
            <pc:sldMk cId="0" sldId="257"/>
            <ac:picMk id="7" creationId="{AF5296F1-87D0-A74B-B5E1-48BE7A906C8F}"/>
          </ac:picMkLst>
        </pc:picChg>
        <pc:picChg chg="del">
          <ac:chgData name="Tracey Barrie" userId="c566b5c8-a5b7-4985-a23a-e0011fe30530" providerId="ADAL" clId="{12DB9E52-11B7-43F0-B883-D12723AE6074}" dt="2024-05-24T09:43:09.163" v="25" actId="478"/>
          <ac:picMkLst>
            <pc:docMk/>
            <pc:sldMk cId="0" sldId="257"/>
            <ac:picMk id="8" creationId="{95DC257F-2E15-F832-3EA8-F611C9748243}"/>
          </ac:picMkLst>
        </pc:picChg>
        <pc:picChg chg="mod">
          <ac:chgData name="Tracey Barrie" userId="c566b5c8-a5b7-4985-a23a-e0011fe30530" providerId="ADAL" clId="{12DB9E52-11B7-43F0-B883-D12723AE6074}" dt="2024-06-12T14:27:51.076" v="69" actId="14100"/>
          <ac:picMkLst>
            <pc:docMk/>
            <pc:sldMk cId="0" sldId="257"/>
            <ac:picMk id="8" creationId="{AEFA95A8-82C9-898B-080C-4898295CC589}"/>
          </ac:picMkLst>
        </pc:picChg>
        <pc:picChg chg="mod">
          <ac:chgData name="Tracey Barrie" userId="c566b5c8-a5b7-4985-a23a-e0011fe30530" providerId="ADAL" clId="{12DB9E52-11B7-43F0-B883-D12723AE6074}" dt="2024-06-19T10:09:18.113" v="368" actId="14100"/>
          <ac:picMkLst>
            <pc:docMk/>
            <pc:sldMk cId="0" sldId="257"/>
            <ac:picMk id="13316" creationId="{5AC8C3EA-4F5E-0F5A-52BE-8A8F20B2A604}"/>
          </ac:picMkLst>
        </pc:picChg>
      </pc:sldChg>
      <pc:sldChg chg="modNotesTx">
        <pc:chgData name="Tracey Barrie" userId="c566b5c8-a5b7-4985-a23a-e0011fe30530" providerId="ADAL" clId="{12DB9E52-11B7-43F0-B883-D12723AE6074}" dt="2024-06-26T11:39:50.105" v="395" actId="20577"/>
        <pc:sldMkLst>
          <pc:docMk/>
          <pc:sldMk cId="0" sldId="258"/>
        </pc:sldMkLst>
      </pc:sldChg>
      <pc:sldChg chg="modNotesTx">
        <pc:chgData name="Tracey Barrie" userId="c566b5c8-a5b7-4985-a23a-e0011fe30530" providerId="ADAL" clId="{12DB9E52-11B7-43F0-B883-D12723AE6074}" dt="2024-06-26T11:40:15.865" v="402" actId="20577"/>
        <pc:sldMkLst>
          <pc:docMk/>
          <pc:sldMk cId="0" sldId="259"/>
        </pc:sldMkLst>
      </pc:sldChg>
      <pc:sldChg chg="modNotesTx">
        <pc:chgData name="Tracey Barrie" userId="c566b5c8-a5b7-4985-a23a-e0011fe30530" providerId="ADAL" clId="{12DB9E52-11B7-43F0-B883-D12723AE6074}" dt="2024-06-26T11:42:41.090" v="406" actId="20577"/>
        <pc:sldMkLst>
          <pc:docMk/>
          <pc:sldMk cId="0" sldId="261"/>
        </pc:sldMkLst>
      </pc:sldChg>
      <pc:sldChg chg="modSp mod modNotesTx">
        <pc:chgData name="Tracey Barrie" userId="c566b5c8-a5b7-4985-a23a-e0011fe30530" providerId="ADAL" clId="{12DB9E52-11B7-43F0-B883-D12723AE6074}" dt="2024-06-26T11:42:50.136" v="411" actId="20577"/>
        <pc:sldMkLst>
          <pc:docMk/>
          <pc:sldMk cId="0" sldId="262"/>
        </pc:sldMkLst>
        <pc:spChg chg="mod">
          <ac:chgData name="Tracey Barrie" userId="c566b5c8-a5b7-4985-a23a-e0011fe30530" providerId="ADAL" clId="{12DB9E52-11B7-43F0-B883-D12723AE6074}" dt="2024-06-19T10:08:43.331" v="361" actId="20577"/>
          <ac:spMkLst>
            <pc:docMk/>
            <pc:sldMk cId="0" sldId="262"/>
            <ac:spMk id="3" creationId="{9C81E38C-2768-40D3-D2E3-B1B1A910FCB8}"/>
          </ac:spMkLst>
        </pc:spChg>
      </pc:sldChg>
      <pc:sldChg chg="modNotesTx">
        <pc:chgData name="Tracey Barrie" userId="c566b5c8-a5b7-4985-a23a-e0011fe30530" providerId="ADAL" clId="{12DB9E52-11B7-43F0-B883-D12723AE6074}" dt="2024-06-26T11:43:54.545" v="420" actId="20577"/>
        <pc:sldMkLst>
          <pc:docMk/>
          <pc:sldMk cId="0" sldId="264"/>
        </pc:sldMkLst>
      </pc:sldChg>
      <pc:sldChg chg="modSp mod modNotesTx">
        <pc:chgData name="Tracey Barrie" userId="c566b5c8-a5b7-4985-a23a-e0011fe30530" providerId="ADAL" clId="{12DB9E52-11B7-43F0-B883-D12723AE6074}" dt="2024-07-01T07:00:38.340" v="564" actId="1076"/>
        <pc:sldMkLst>
          <pc:docMk/>
          <pc:sldMk cId="0" sldId="266"/>
        </pc:sldMkLst>
        <pc:spChg chg="mod">
          <ac:chgData name="Tracey Barrie" userId="c566b5c8-a5b7-4985-a23a-e0011fe30530" providerId="ADAL" clId="{12DB9E52-11B7-43F0-B883-D12723AE6074}" dt="2024-07-01T07:00:23.133" v="562" actId="20577"/>
          <ac:spMkLst>
            <pc:docMk/>
            <pc:sldMk cId="0" sldId="266"/>
            <ac:spMk id="21507" creationId="{BC0E0F75-BB4E-DBA9-2CB3-D48B38383395}"/>
          </ac:spMkLst>
        </pc:spChg>
        <pc:picChg chg="mod">
          <ac:chgData name="Tracey Barrie" userId="c566b5c8-a5b7-4985-a23a-e0011fe30530" providerId="ADAL" clId="{12DB9E52-11B7-43F0-B883-D12723AE6074}" dt="2024-07-01T07:00:38.340" v="564" actId="1076"/>
          <ac:picMkLst>
            <pc:docMk/>
            <pc:sldMk cId="0" sldId="266"/>
            <ac:picMk id="21508" creationId="{C6B3D035-DA87-4D9C-E0D4-3F3CDEBB8BA8}"/>
          </ac:picMkLst>
        </pc:picChg>
      </pc:sldChg>
      <pc:sldChg chg="modSp mod modNotesTx">
        <pc:chgData name="Tracey Barrie" userId="c566b5c8-a5b7-4985-a23a-e0011fe30530" providerId="ADAL" clId="{12DB9E52-11B7-43F0-B883-D12723AE6074}" dt="2024-06-26T11:40:04.353" v="399" actId="20577"/>
        <pc:sldMkLst>
          <pc:docMk/>
          <pc:sldMk cId="0" sldId="279"/>
        </pc:sldMkLst>
        <pc:spChg chg="mod">
          <ac:chgData name="Tracey Barrie" userId="c566b5c8-a5b7-4985-a23a-e0011fe30530" providerId="ADAL" clId="{12DB9E52-11B7-43F0-B883-D12723AE6074}" dt="2024-06-19T10:09:54.987" v="370" actId="20577"/>
          <ac:spMkLst>
            <pc:docMk/>
            <pc:sldMk cId="0" sldId="279"/>
            <ac:spMk id="3" creationId="{C22362F7-81CD-FBD6-DB76-72B601CB9FDC}"/>
          </ac:spMkLst>
        </pc:spChg>
      </pc:sldChg>
      <pc:sldChg chg="modSp mod modNotesTx">
        <pc:chgData name="Tracey Barrie" userId="c566b5c8-a5b7-4985-a23a-e0011fe30530" providerId="ADAL" clId="{12DB9E52-11B7-43F0-B883-D12723AE6074}" dt="2024-06-26T11:42:58.745" v="414" actId="20577"/>
        <pc:sldMkLst>
          <pc:docMk/>
          <pc:sldMk cId="0" sldId="280"/>
        </pc:sldMkLst>
        <pc:spChg chg="mod">
          <ac:chgData name="Tracey Barrie" userId="c566b5c8-a5b7-4985-a23a-e0011fe30530" providerId="ADAL" clId="{12DB9E52-11B7-43F0-B883-D12723AE6074}" dt="2024-06-12T14:29:51.720" v="95" actId="6549"/>
          <ac:spMkLst>
            <pc:docMk/>
            <pc:sldMk cId="0" sldId="280"/>
            <ac:spMk id="25602" creationId="{31E51719-F35F-C52A-20CE-4E72B6B04D44}"/>
          </ac:spMkLst>
        </pc:spChg>
      </pc:sldChg>
      <pc:sldChg chg="modNotesTx">
        <pc:chgData name="Tracey Barrie" userId="c566b5c8-a5b7-4985-a23a-e0011fe30530" providerId="ADAL" clId="{12DB9E52-11B7-43F0-B883-D12723AE6074}" dt="2024-06-26T11:55:02.281" v="473" actId="20577"/>
        <pc:sldMkLst>
          <pc:docMk/>
          <pc:sldMk cId="0" sldId="281"/>
        </pc:sldMkLst>
      </pc:sldChg>
      <pc:sldChg chg="modNotesTx">
        <pc:chgData name="Tracey Barrie" userId="c566b5c8-a5b7-4985-a23a-e0011fe30530" providerId="ADAL" clId="{12DB9E52-11B7-43F0-B883-D12723AE6074}" dt="2024-06-26T11:44:57.017" v="432" actId="20577"/>
        <pc:sldMkLst>
          <pc:docMk/>
          <pc:sldMk cId="0" sldId="283"/>
        </pc:sldMkLst>
      </pc:sldChg>
      <pc:sldChg chg="modSp modNotesTx">
        <pc:chgData name="Tracey Barrie" userId="c566b5c8-a5b7-4985-a23a-e0011fe30530" providerId="ADAL" clId="{12DB9E52-11B7-43F0-B883-D12723AE6074}" dt="2024-07-01T18:09:56.158" v="604" actId="20577"/>
        <pc:sldMkLst>
          <pc:docMk/>
          <pc:sldMk cId="0" sldId="284"/>
        </pc:sldMkLst>
        <pc:spChg chg="mod">
          <ac:chgData name="Tracey Barrie" userId="c566b5c8-a5b7-4985-a23a-e0011fe30530" providerId="ADAL" clId="{12DB9E52-11B7-43F0-B883-D12723AE6074}" dt="2024-07-01T18:09:56.158" v="604" actId="20577"/>
          <ac:spMkLst>
            <pc:docMk/>
            <pc:sldMk cId="0" sldId="284"/>
            <ac:spMk id="20483" creationId="{1C102A88-2423-CB3F-9F70-D246FA2CA743}"/>
          </ac:spMkLst>
        </pc:spChg>
      </pc:sldChg>
      <pc:sldChg chg="modNotesTx">
        <pc:chgData name="Tracey Barrie" userId="c566b5c8-a5b7-4985-a23a-e0011fe30530" providerId="ADAL" clId="{12DB9E52-11B7-43F0-B883-D12723AE6074}" dt="2024-06-26T11:44:09.922" v="422" actId="20577"/>
        <pc:sldMkLst>
          <pc:docMk/>
          <pc:sldMk cId="0" sldId="285"/>
        </pc:sldMkLst>
      </pc:sldChg>
      <pc:sldChg chg="modNotesTx">
        <pc:chgData name="Tracey Barrie" userId="c566b5c8-a5b7-4985-a23a-e0011fe30530" providerId="ADAL" clId="{12DB9E52-11B7-43F0-B883-D12723AE6074}" dt="2024-06-26T11:44:13.761" v="424" actId="20577"/>
        <pc:sldMkLst>
          <pc:docMk/>
          <pc:sldMk cId="0" sldId="286"/>
        </pc:sldMkLst>
      </pc:sldChg>
      <pc:sldChg chg="modNotesTx">
        <pc:chgData name="Tracey Barrie" userId="c566b5c8-a5b7-4985-a23a-e0011fe30530" providerId="ADAL" clId="{12DB9E52-11B7-43F0-B883-D12723AE6074}" dt="2024-06-26T11:55:35.776" v="481" actId="20577"/>
        <pc:sldMkLst>
          <pc:docMk/>
          <pc:sldMk cId="0" sldId="288"/>
        </pc:sldMkLst>
      </pc:sldChg>
      <pc:sldChg chg="modNotesTx">
        <pc:chgData name="Tracey Barrie" userId="c566b5c8-a5b7-4985-a23a-e0011fe30530" providerId="ADAL" clId="{12DB9E52-11B7-43F0-B883-D12723AE6074}" dt="2024-06-26T11:44:32.185" v="426" actId="20577"/>
        <pc:sldMkLst>
          <pc:docMk/>
          <pc:sldMk cId="0" sldId="289"/>
        </pc:sldMkLst>
      </pc:sldChg>
      <pc:sldChg chg="modNotesTx">
        <pc:chgData name="Tracey Barrie" userId="c566b5c8-a5b7-4985-a23a-e0011fe30530" providerId="ADAL" clId="{12DB9E52-11B7-43F0-B883-D12723AE6074}" dt="2024-06-26T11:55:31.361" v="477" actId="20577"/>
        <pc:sldMkLst>
          <pc:docMk/>
          <pc:sldMk cId="0" sldId="290"/>
        </pc:sldMkLst>
      </pc:sldChg>
      <pc:sldChg chg="modNotesTx">
        <pc:chgData name="Tracey Barrie" userId="c566b5c8-a5b7-4985-a23a-e0011fe30530" providerId="ADAL" clId="{12DB9E52-11B7-43F0-B883-D12723AE6074}" dt="2024-06-26T11:39:57.921" v="397" actId="20577"/>
        <pc:sldMkLst>
          <pc:docMk/>
          <pc:sldMk cId="0" sldId="296"/>
        </pc:sldMkLst>
      </pc:sldChg>
      <pc:sldChg chg="modSp mod">
        <pc:chgData name="Tracey Barrie" userId="c566b5c8-a5b7-4985-a23a-e0011fe30530" providerId="ADAL" clId="{12DB9E52-11B7-43F0-B883-D12723AE6074}" dt="2024-07-01T07:06:46.589" v="568" actId="20577"/>
        <pc:sldMkLst>
          <pc:docMk/>
          <pc:sldMk cId="3699234970" sldId="300"/>
        </pc:sldMkLst>
        <pc:spChg chg="mod">
          <ac:chgData name="Tracey Barrie" userId="c566b5c8-a5b7-4985-a23a-e0011fe30530" providerId="ADAL" clId="{12DB9E52-11B7-43F0-B883-D12723AE6074}" dt="2024-07-01T07:06:46.589" v="568" actId="20577"/>
          <ac:spMkLst>
            <pc:docMk/>
            <pc:sldMk cId="3699234970" sldId="300"/>
            <ac:spMk id="7" creationId="{07DAF573-166E-67F6-71E1-14BD5633D1E1}"/>
          </ac:spMkLst>
        </pc:spChg>
        <pc:graphicFrameChg chg="modGraphic">
          <ac:chgData name="Tracey Barrie" userId="c566b5c8-a5b7-4985-a23a-e0011fe30530" providerId="ADAL" clId="{12DB9E52-11B7-43F0-B883-D12723AE6074}" dt="2024-06-17T13:07:09.797" v="180" actId="2711"/>
          <ac:graphicFrameMkLst>
            <pc:docMk/>
            <pc:sldMk cId="3699234970" sldId="300"/>
            <ac:graphicFrameMk id="6" creationId="{0C177C49-7075-F1B5-9A6E-525C757C1CBE}"/>
          </ac:graphicFrameMkLst>
        </pc:graphicFrameChg>
      </pc:sldChg>
      <pc:sldChg chg="del">
        <pc:chgData name="Tracey Barrie" userId="c566b5c8-a5b7-4985-a23a-e0011fe30530" providerId="ADAL" clId="{12DB9E52-11B7-43F0-B883-D12723AE6074}" dt="2024-06-17T11:57:52.062" v="138" actId="47"/>
        <pc:sldMkLst>
          <pc:docMk/>
          <pc:sldMk cId="2173392092" sldId="301"/>
        </pc:sldMkLst>
      </pc:sldChg>
      <pc:sldChg chg="modNotesTx">
        <pc:chgData name="Tracey Barrie" userId="c566b5c8-a5b7-4985-a23a-e0011fe30530" providerId="ADAL" clId="{12DB9E52-11B7-43F0-B883-D12723AE6074}" dt="2024-06-26T11:53:47.753" v="468" actId="20577"/>
        <pc:sldMkLst>
          <pc:docMk/>
          <pc:sldMk cId="686708704" sldId="302"/>
        </pc:sldMkLst>
      </pc:sldChg>
      <pc:sldChg chg="del">
        <pc:chgData name="Tracey Barrie" userId="c566b5c8-a5b7-4985-a23a-e0011fe30530" providerId="ADAL" clId="{12DB9E52-11B7-43F0-B883-D12723AE6074}" dt="2024-06-19T10:06:16.458" v="309" actId="47"/>
        <pc:sldMkLst>
          <pc:docMk/>
          <pc:sldMk cId="2862894303" sldId="303"/>
        </pc:sldMkLst>
      </pc:sldChg>
      <pc:sldChg chg="addSp modSp new add del mod modClrScheme chgLayout modNotesTx">
        <pc:chgData name="Tracey Barrie" userId="c566b5c8-a5b7-4985-a23a-e0011fe30530" providerId="ADAL" clId="{12DB9E52-11B7-43F0-B883-D12723AE6074}" dt="2024-06-28T07:03:27.018" v="519" actId="47"/>
        <pc:sldMkLst>
          <pc:docMk/>
          <pc:sldMk cId="1620089929" sldId="306"/>
        </pc:sldMkLst>
        <pc:picChg chg="add mod modCrop">
          <ac:chgData name="Tracey Barrie" userId="c566b5c8-a5b7-4985-a23a-e0011fe30530" providerId="ADAL" clId="{12DB9E52-11B7-43F0-B883-D12723AE6074}" dt="2024-06-26T07:13:05.836" v="383" actId="26606"/>
          <ac:picMkLst>
            <pc:docMk/>
            <pc:sldMk cId="1620089929" sldId="306"/>
            <ac:picMk id="3" creationId="{FB8657D2-EE7B-D9D3-520F-AD71D4865DDD}"/>
          </ac:picMkLst>
        </pc:picChg>
      </pc:sldChg>
      <pc:sldChg chg="new del">
        <pc:chgData name="Tracey Barrie" userId="c566b5c8-a5b7-4985-a23a-e0011fe30530" providerId="ADAL" clId="{12DB9E52-11B7-43F0-B883-D12723AE6074}" dt="2024-06-28T07:02:43.735" v="484" actId="680"/>
        <pc:sldMkLst>
          <pc:docMk/>
          <pc:sldMk cId="28956280" sldId="308"/>
        </pc:sldMkLst>
      </pc:sldChg>
      <pc:sldChg chg="modSp mod modNotesTx">
        <pc:chgData name="Tracey Barrie" userId="c566b5c8-a5b7-4985-a23a-e0011fe30530" providerId="ADAL" clId="{12DB9E52-11B7-43F0-B883-D12723AE6074}" dt="2024-06-28T07:03:20.082" v="518" actId="20577"/>
        <pc:sldMkLst>
          <pc:docMk/>
          <pc:sldMk cId="1929472687" sldId="329"/>
        </pc:sldMkLst>
        <pc:spChg chg="mod">
          <ac:chgData name="Tracey Barrie" userId="c566b5c8-a5b7-4985-a23a-e0011fe30530" providerId="ADAL" clId="{12DB9E52-11B7-43F0-B883-D12723AE6074}" dt="2024-06-28T07:03:20.082" v="518" actId="20577"/>
          <ac:spMkLst>
            <pc:docMk/>
            <pc:sldMk cId="1929472687" sldId="329"/>
            <ac:spMk id="12" creationId="{578DDE1F-AD5E-E406-5C4B-192448E50677}"/>
          </ac:spMkLst>
        </pc:spChg>
      </pc:sldChg>
    </pc:docChg>
  </pc:docChgLst>
  <pc:docChgLst>
    <pc:chgData name="Tracey Barrie" userId="S::barriet@lingfieldcollege.co.uk::c566b5c8-a5b7-4985-a23a-e0011fe30530" providerId="AD" clId="Web-{7E0D0A86-7D05-1FA4-0DE3-8EB6A333FDD4}"/>
    <pc:docChg chg="modSld">
      <pc:chgData name="Tracey Barrie" userId="S::barriet@lingfieldcollege.co.uk::c566b5c8-a5b7-4985-a23a-e0011fe30530" providerId="AD" clId="Web-{7E0D0A86-7D05-1FA4-0DE3-8EB6A333FDD4}" dt="2024-06-17T14:02:23.291" v="40" actId="20577"/>
      <pc:docMkLst>
        <pc:docMk/>
      </pc:docMkLst>
      <pc:sldChg chg="modSp">
        <pc:chgData name="Tracey Barrie" userId="S::barriet@lingfieldcollege.co.uk::c566b5c8-a5b7-4985-a23a-e0011fe30530" providerId="AD" clId="Web-{7E0D0A86-7D05-1FA4-0DE3-8EB6A333FDD4}" dt="2024-06-17T14:02:23.291" v="40" actId="20577"/>
        <pc:sldMkLst>
          <pc:docMk/>
          <pc:sldMk cId="0" sldId="279"/>
        </pc:sldMkLst>
        <pc:spChg chg="mod">
          <ac:chgData name="Tracey Barrie" userId="S::barriet@lingfieldcollege.co.uk::c566b5c8-a5b7-4985-a23a-e0011fe30530" providerId="AD" clId="Web-{7E0D0A86-7D05-1FA4-0DE3-8EB6A333FDD4}" dt="2024-06-17T14:02:23.291" v="40" actId="20577"/>
          <ac:spMkLst>
            <pc:docMk/>
            <pc:sldMk cId="0" sldId="279"/>
            <ac:spMk id="3" creationId="{C22362F7-81CD-FBD6-DB76-72B601CB9FDC}"/>
          </ac:spMkLst>
        </pc:spChg>
      </pc:sldChg>
    </pc:docChg>
  </pc:docChgLst>
  <pc:docChgLst>
    <pc:chgData name="Laura Johnstone" userId="23604074-d6b1-44df-972b-d6882b19c9d4" providerId="ADAL" clId="{93BFD085-C53C-45C6-8044-B303D179BD5E}"/>
    <pc:docChg chg="undo custSel modSld">
      <pc:chgData name="Laura Johnstone" userId="23604074-d6b1-44df-972b-d6882b19c9d4" providerId="ADAL" clId="{93BFD085-C53C-45C6-8044-B303D179BD5E}" dt="2022-07-04T16:12:15.233" v="45" actId="20577"/>
      <pc:docMkLst>
        <pc:docMk/>
      </pc:docMkLst>
      <pc:sldChg chg="addSp delSp modSp mod">
        <pc:chgData name="Laura Johnstone" userId="23604074-d6b1-44df-972b-d6882b19c9d4" providerId="ADAL" clId="{93BFD085-C53C-45C6-8044-B303D179BD5E}" dt="2022-07-04T10:29:09.145" v="41" actId="14100"/>
        <pc:sldMkLst>
          <pc:docMk/>
          <pc:sldMk cId="0" sldId="257"/>
        </pc:sldMkLst>
        <pc:spChg chg="add del mod">
          <ac:chgData name="Laura Johnstone" userId="23604074-d6b1-44df-972b-d6882b19c9d4" providerId="ADAL" clId="{93BFD085-C53C-45C6-8044-B303D179BD5E}" dt="2022-07-04T10:26:23.485" v="9" actId="21"/>
          <ac:spMkLst>
            <pc:docMk/>
            <pc:sldMk cId="0" sldId="257"/>
            <ac:spMk id="2" creationId="{D38600F6-BD5A-EEB1-9F43-8A12CE39F110}"/>
          </ac:spMkLst>
        </pc:spChg>
        <pc:spChg chg="add del mod">
          <ac:chgData name="Laura Johnstone" userId="23604074-d6b1-44df-972b-d6882b19c9d4" providerId="ADAL" clId="{93BFD085-C53C-45C6-8044-B303D179BD5E}" dt="2022-07-04T10:26:23.485" v="9" actId="21"/>
          <ac:spMkLst>
            <pc:docMk/>
            <pc:sldMk cId="0" sldId="257"/>
            <ac:spMk id="3" creationId="{7D0AF6BC-24DB-9931-13EA-28384AC00B56}"/>
          </ac:spMkLst>
        </pc:spChg>
        <pc:spChg chg="add del mod">
          <ac:chgData name="Laura Johnstone" userId="23604074-d6b1-44df-972b-d6882b19c9d4" providerId="ADAL" clId="{93BFD085-C53C-45C6-8044-B303D179BD5E}" dt="2022-07-04T10:28:07.098" v="30"/>
          <ac:spMkLst>
            <pc:docMk/>
            <pc:sldMk cId="0" sldId="257"/>
            <ac:spMk id="11" creationId="{3EB3EC84-1C14-1BD4-4737-2CAB66F66BEB}"/>
          </ac:spMkLst>
        </pc:spChg>
        <pc:picChg chg="add del mod">
          <ac:chgData name="Laura Johnstone" userId="23604074-d6b1-44df-972b-d6882b19c9d4" providerId="ADAL" clId="{93BFD085-C53C-45C6-8044-B303D179BD5E}" dt="2022-07-04T10:27:15.766" v="18" actId="478"/>
          <ac:picMkLst>
            <pc:docMk/>
            <pc:sldMk cId="0" sldId="257"/>
            <ac:picMk id="4" creationId="{B9A00837-2CF8-6C52-68C3-85BA76296575}"/>
          </ac:picMkLst>
        </pc:picChg>
        <pc:picChg chg="add del mod modCrop">
          <ac:chgData name="Laura Johnstone" userId="23604074-d6b1-44df-972b-d6882b19c9d4" providerId="ADAL" clId="{93BFD085-C53C-45C6-8044-B303D179BD5E}" dt="2022-07-04T10:27:45.633" v="24" actId="478"/>
          <ac:picMkLst>
            <pc:docMk/>
            <pc:sldMk cId="0" sldId="257"/>
            <ac:picMk id="5" creationId="{15507633-123F-BF08-F1A6-3382E2016CE7}"/>
          </ac:picMkLst>
        </pc:picChg>
        <pc:picChg chg="add del">
          <ac:chgData name="Laura Johnstone" userId="23604074-d6b1-44df-972b-d6882b19c9d4" providerId="ADAL" clId="{93BFD085-C53C-45C6-8044-B303D179BD5E}" dt="2022-07-04T10:28:26.442" v="32"/>
          <ac:picMkLst>
            <pc:docMk/>
            <pc:sldMk cId="0" sldId="257"/>
            <ac:picMk id="6" creationId="{751110D7-6826-954B-6C0B-C7D47AF965C7}"/>
          </ac:picMkLst>
        </pc:picChg>
        <pc:picChg chg="add mod">
          <ac:chgData name="Laura Johnstone" userId="23604074-d6b1-44df-972b-d6882b19c9d4" providerId="ADAL" clId="{93BFD085-C53C-45C6-8044-B303D179BD5E}" dt="2022-07-04T10:29:09.145" v="41" actId="14100"/>
          <ac:picMkLst>
            <pc:docMk/>
            <pc:sldMk cId="0" sldId="257"/>
            <ac:picMk id="7" creationId="{AF5296F1-87D0-A74B-B5E1-48BE7A906C8F}"/>
          </ac:picMkLst>
        </pc:picChg>
        <pc:picChg chg="add del mod">
          <ac:chgData name="Laura Johnstone" userId="23604074-d6b1-44df-972b-d6882b19c9d4" providerId="ADAL" clId="{93BFD085-C53C-45C6-8044-B303D179BD5E}" dt="2022-07-04T10:28:07.098" v="30"/>
          <ac:picMkLst>
            <pc:docMk/>
            <pc:sldMk cId="0" sldId="257"/>
            <ac:picMk id="12" creationId="{3AEEFB3F-2C61-21E7-23AF-CE1D1C42E68F}"/>
          </ac:picMkLst>
        </pc:picChg>
        <pc:picChg chg="add del mod">
          <ac:chgData name="Laura Johnstone" userId="23604074-d6b1-44df-972b-d6882b19c9d4" providerId="ADAL" clId="{93BFD085-C53C-45C6-8044-B303D179BD5E}" dt="2022-07-04T10:26:02.758" v="3"/>
          <ac:picMkLst>
            <pc:docMk/>
            <pc:sldMk cId="0" sldId="257"/>
            <ac:picMk id="1026" creationId="{1B614E07-7581-D30D-5F24-F4356B9BF3B0}"/>
          </ac:picMkLst>
        </pc:picChg>
        <pc:picChg chg="add del mod">
          <ac:chgData name="Laura Johnstone" userId="23604074-d6b1-44df-972b-d6882b19c9d4" providerId="ADAL" clId="{93BFD085-C53C-45C6-8044-B303D179BD5E}" dt="2022-07-04T10:26:24.066" v="10"/>
          <ac:picMkLst>
            <pc:docMk/>
            <pc:sldMk cId="0" sldId="257"/>
            <ac:picMk id="1028" creationId="{5BD1954A-3FAA-0EDD-42E6-A491C3835D59}"/>
          </ac:picMkLst>
        </pc:picChg>
      </pc:sldChg>
      <pc:sldChg chg="modSp mod">
        <pc:chgData name="Laura Johnstone" userId="23604074-d6b1-44df-972b-d6882b19c9d4" providerId="ADAL" clId="{93BFD085-C53C-45C6-8044-B303D179BD5E}" dt="2022-07-04T16:12:15.233" v="45" actId="20577"/>
        <pc:sldMkLst>
          <pc:docMk/>
          <pc:sldMk cId="0" sldId="297"/>
        </pc:sldMkLst>
        <pc:spChg chg="mod">
          <ac:chgData name="Laura Johnstone" userId="23604074-d6b1-44df-972b-d6882b19c9d4" providerId="ADAL" clId="{93BFD085-C53C-45C6-8044-B303D179BD5E}" dt="2022-07-04T16:12:15.233" v="45" actId="20577"/>
          <ac:spMkLst>
            <pc:docMk/>
            <pc:sldMk cId="0" sldId="297"/>
            <ac:spMk id="27651" creationId="{7AB46DF5-B8AD-F831-A96D-FBF616B74353}"/>
          </ac:spMkLst>
        </pc:spChg>
      </pc:sldChg>
    </pc:docChg>
  </pc:docChgLst>
  <pc:docChgLst>
    <pc:chgData name="Clare Samouel" userId="9838d078-3067-491c-b2b6-0ad8abfe7309" providerId="ADAL" clId="{1A6FE347-7236-479B-8701-6E96EB865D2C}"/>
    <pc:docChg chg="undo custSel addSld delSld modSld">
      <pc:chgData name="Clare Samouel" userId="9838d078-3067-491c-b2b6-0ad8abfe7309" providerId="ADAL" clId="{1A6FE347-7236-479B-8701-6E96EB865D2C}" dt="2023-06-15T15:58:08.012" v="27" actId="47"/>
      <pc:docMkLst>
        <pc:docMk/>
      </pc:docMkLst>
      <pc:sldChg chg="add del">
        <pc:chgData name="Clare Samouel" userId="9838d078-3067-491c-b2b6-0ad8abfe7309" providerId="ADAL" clId="{1A6FE347-7236-479B-8701-6E96EB865D2C}" dt="2023-06-15T15:58:08.012" v="27" actId="47"/>
        <pc:sldMkLst>
          <pc:docMk/>
          <pc:sldMk cId="0" sldId="262"/>
        </pc:sldMkLst>
      </pc:sldChg>
      <pc:sldChg chg="del">
        <pc:chgData name="Clare Samouel" userId="9838d078-3067-491c-b2b6-0ad8abfe7309" providerId="ADAL" clId="{1A6FE347-7236-479B-8701-6E96EB865D2C}" dt="2023-06-15T15:51:05.814" v="25" actId="47"/>
        <pc:sldMkLst>
          <pc:docMk/>
          <pc:sldMk cId="0" sldId="298"/>
        </pc:sldMkLst>
      </pc:sldChg>
      <pc:sldChg chg="addSp delSp modSp new mod modClrScheme chgLayout">
        <pc:chgData name="Clare Samouel" userId="9838d078-3067-491c-b2b6-0ad8abfe7309" providerId="ADAL" clId="{1A6FE347-7236-479B-8701-6E96EB865D2C}" dt="2023-06-15T15:50:05.991" v="24" actId="1076"/>
        <pc:sldMkLst>
          <pc:docMk/>
          <pc:sldMk cId="2862894303" sldId="303"/>
        </pc:sldMkLst>
        <pc:spChg chg="del mod">
          <ac:chgData name="Clare Samouel" userId="9838d078-3067-491c-b2b6-0ad8abfe7309" providerId="ADAL" clId="{1A6FE347-7236-479B-8701-6E96EB865D2C}" dt="2023-06-15T15:41:28.272" v="3" actId="478"/>
          <ac:spMkLst>
            <pc:docMk/>
            <pc:sldMk cId="2862894303" sldId="303"/>
            <ac:spMk id="2" creationId="{C529F3E5-6252-9A81-400A-34925E1FDD97}"/>
          </ac:spMkLst>
        </pc:spChg>
        <pc:spChg chg="add del mod">
          <ac:chgData name="Clare Samouel" userId="9838d078-3067-491c-b2b6-0ad8abfe7309" providerId="ADAL" clId="{1A6FE347-7236-479B-8701-6E96EB865D2C}" dt="2023-06-15T15:50:00.672" v="22" actId="26606"/>
          <ac:spMkLst>
            <pc:docMk/>
            <pc:sldMk cId="2862894303" sldId="303"/>
            <ac:spMk id="11" creationId="{E2F77F57-7631-4129-22C2-A9CB3B818B18}"/>
          </ac:spMkLst>
        </pc:spChg>
        <pc:picChg chg="add del mod modCrop">
          <ac:chgData name="Clare Samouel" userId="9838d078-3067-491c-b2b6-0ad8abfe7309" providerId="ADAL" clId="{1A6FE347-7236-479B-8701-6E96EB865D2C}" dt="2023-06-15T15:44:54.566" v="17" actId="22"/>
          <ac:picMkLst>
            <pc:docMk/>
            <pc:sldMk cId="2862894303" sldId="303"/>
            <ac:picMk id="4" creationId="{20FC5BC0-FAA9-60AB-C46E-58CEFF90B42E}"/>
          </ac:picMkLst>
        </pc:picChg>
        <pc:picChg chg="add mod">
          <ac:chgData name="Clare Samouel" userId="9838d078-3067-491c-b2b6-0ad8abfe7309" providerId="ADAL" clId="{1A6FE347-7236-479B-8701-6E96EB865D2C}" dt="2023-06-15T15:50:05.991" v="24" actId="1076"/>
          <ac:picMkLst>
            <pc:docMk/>
            <pc:sldMk cId="2862894303" sldId="303"/>
            <ac:picMk id="6" creationId="{9912241B-A4B5-DF1A-06D2-707727E54125}"/>
          </ac:picMkLst>
        </pc:picChg>
      </pc:sldChg>
    </pc:docChg>
  </pc:docChgLst>
  <pc:docChgLst>
    <pc:chgData name="Tracey Barrie" userId="S::barriet@lingfieldcollege.co.uk::c566b5c8-a5b7-4985-a23a-e0011fe30530" providerId="AD" clId="Web-{497C59CD-91FA-1EE3-1498-E58C78CC72B0}"/>
    <pc:docChg chg="modSld">
      <pc:chgData name="Tracey Barrie" userId="S::barriet@lingfieldcollege.co.uk::c566b5c8-a5b7-4985-a23a-e0011fe30530" providerId="AD" clId="Web-{497C59CD-91FA-1EE3-1498-E58C78CC72B0}" dt="2022-06-30T18:16:20.239" v="42" actId="20577"/>
      <pc:docMkLst>
        <pc:docMk/>
      </pc:docMkLst>
      <pc:sldChg chg="delSp modSp">
        <pc:chgData name="Tracey Barrie" userId="S::barriet@lingfieldcollege.co.uk::c566b5c8-a5b7-4985-a23a-e0011fe30530" providerId="AD" clId="Web-{497C59CD-91FA-1EE3-1498-E58C78CC72B0}" dt="2022-06-30T18:15:45.112" v="25" actId="1076"/>
        <pc:sldMkLst>
          <pc:docMk/>
          <pc:sldMk cId="0" sldId="257"/>
        </pc:sldMkLst>
        <pc:spChg chg="mod">
          <ac:chgData name="Tracey Barrie" userId="S::barriet@lingfieldcollege.co.uk::c566b5c8-a5b7-4985-a23a-e0011fe30530" providerId="AD" clId="Web-{497C59CD-91FA-1EE3-1498-E58C78CC72B0}" dt="2022-06-30T18:15:38.190" v="23" actId="20577"/>
          <ac:spMkLst>
            <pc:docMk/>
            <pc:sldMk cId="0" sldId="257"/>
            <ac:spMk id="2" creationId="{D38600F6-BD5A-EEB1-9F43-8A12CE39F110}"/>
          </ac:spMkLst>
        </pc:spChg>
        <pc:picChg chg="mod">
          <ac:chgData name="Tracey Barrie" userId="S::barriet@lingfieldcollege.co.uk::c566b5c8-a5b7-4985-a23a-e0011fe30530" providerId="AD" clId="Web-{497C59CD-91FA-1EE3-1498-E58C78CC72B0}" dt="2022-06-30T18:15:45.112" v="25" actId="1076"/>
          <ac:picMkLst>
            <pc:docMk/>
            <pc:sldMk cId="0" sldId="257"/>
            <ac:picMk id="8" creationId="{95DC257F-2E15-F832-3EA8-F611C9748243}"/>
          </ac:picMkLst>
        </pc:picChg>
        <pc:picChg chg="del">
          <ac:chgData name="Tracey Barrie" userId="S::barriet@lingfieldcollege.co.uk::c566b5c8-a5b7-4985-a23a-e0011fe30530" providerId="AD" clId="Web-{497C59CD-91FA-1EE3-1498-E58C78CC72B0}" dt="2022-06-30T18:15:41.331" v="24"/>
          <ac:picMkLst>
            <pc:docMk/>
            <pc:sldMk cId="0" sldId="257"/>
            <ac:picMk id="13318" creationId="{8A9D075C-4F89-63F2-FDCE-84D8F4001A84}"/>
          </ac:picMkLst>
        </pc:picChg>
        <pc:picChg chg="del">
          <ac:chgData name="Tracey Barrie" userId="S::barriet@lingfieldcollege.co.uk::c566b5c8-a5b7-4985-a23a-e0011fe30530" providerId="AD" clId="Web-{497C59CD-91FA-1EE3-1498-E58C78CC72B0}" dt="2022-06-30T18:14:43.063" v="11"/>
          <ac:picMkLst>
            <pc:docMk/>
            <pc:sldMk cId="0" sldId="257"/>
            <ac:picMk id="13319" creationId="{9C9F4FEF-CEC7-90F5-362F-28B16103C141}"/>
          </ac:picMkLst>
        </pc:picChg>
      </pc:sldChg>
      <pc:sldChg chg="modSp">
        <pc:chgData name="Tracey Barrie" userId="S::barriet@lingfieldcollege.co.uk::c566b5c8-a5b7-4985-a23a-e0011fe30530" providerId="AD" clId="Web-{497C59CD-91FA-1EE3-1498-E58C78CC72B0}" dt="2022-06-30T18:16:20.239" v="42" actId="20577"/>
        <pc:sldMkLst>
          <pc:docMk/>
          <pc:sldMk cId="0" sldId="296"/>
        </pc:sldMkLst>
        <pc:spChg chg="mod">
          <ac:chgData name="Tracey Barrie" userId="S::barriet@lingfieldcollege.co.uk::c566b5c8-a5b7-4985-a23a-e0011fe30530" providerId="AD" clId="Web-{497C59CD-91FA-1EE3-1498-E58C78CC72B0}" dt="2022-06-30T18:16:20.239" v="42" actId="20577"/>
          <ac:spMkLst>
            <pc:docMk/>
            <pc:sldMk cId="0" sldId="296"/>
            <ac:spMk id="15363" creationId="{D9E85259-9318-C2F9-B03B-B69A1933EE8F}"/>
          </ac:spMkLst>
        </pc:spChg>
      </pc:sldChg>
    </pc:docChg>
  </pc:docChgLst>
  <pc:docChgLst>
    <pc:chgData name="Tracey Barrie" userId="c566b5c8-a5b7-4985-a23a-e0011fe30530" providerId="ADAL" clId="{59AE33D8-77A9-0A43-9712-BEA6941BADC0}"/>
    <pc:docChg chg="custSel modSld">
      <pc:chgData name="Tracey Barrie" userId="c566b5c8-a5b7-4985-a23a-e0011fe30530" providerId="ADAL" clId="{59AE33D8-77A9-0A43-9712-BEA6941BADC0}" dt="2022-07-03T17:45:17.665" v="31" actId="20577"/>
      <pc:docMkLst>
        <pc:docMk/>
      </pc:docMkLst>
      <pc:sldChg chg="modSp">
        <pc:chgData name="Tracey Barrie" userId="c566b5c8-a5b7-4985-a23a-e0011fe30530" providerId="ADAL" clId="{59AE33D8-77A9-0A43-9712-BEA6941BADC0}" dt="2022-07-03T17:45:17.665" v="31" actId="20577"/>
        <pc:sldMkLst>
          <pc:docMk/>
          <pc:sldMk cId="0" sldId="262"/>
        </pc:sldMkLst>
        <pc:spChg chg="mod">
          <ac:chgData name="Tracey Barrie" userId="c566b5c8-a5b7-4985-a23a-e0011fe30530" providerId="ADAL" clId="{59AE33D8-77A9-0A43-9712-BEA6941BADC0}" dt="2022-07-03T17:45:17.665" v="31" actId="20577"/>
          <ac:spMkLst>
            <pc:docMk/>
            <pc:sldMk cId="0" sldId="262"/>
            <ac:spMk id="3" creationId="{9C81E38C-2768-40D3-D2E3-B1B1A910FCB8}"/>
          </ac:spMkLst>
        </pc:spChg>
      </pc:sldChg>
    </pc:docChg>
  </pc:docChgLst>
  <pc:docChgLst>
    <pc:chgData name="Clare Samouel" userId="S::samouelc@lingfieldcollege.co.uk::9838d078-3067-491c-b2b6-0ad8abfe7309" providerId="AD" clId="Web-{C07AC1D9-1677-5B6C-CDEC-345BBA1E10AE}"/>
    <pc:docChg chg="modSld">
      <pc:chgData name="Clare Samouel" userId="S::samouelc@lingfieldcollege.co.uk::9838d078-3067-491c-b2b6-0ad8abfe7309" providerId="AD" clId="Web-{C07AC1D9-1677-5B6C-CDEC-345BBA1E10AE}" dt="2022-06-27T13:22:08.420" v="41" actId="1076"/>
      <pc:docMkLst>
        <pc:docMk/>
      </pc:docMkLst>
      <pc:sldChg chg="addSp delSp modSp">
        <pc:chgData name="Clare Samouel" userId="S::samouelc@lingfieldcollege.co.uk::9838d078-3067-491c-b2b6-0ad8abfe7309" providerId="AD" clId="Web-{C07AC1D9-1677-5B6C-CDEC-345BBA1E10AE}" dt="2022-06-27T13:22:08.420" v="41" actId="1076"/>
        <pc:sldMkLst>
          <pc:docMk/>
          <pc:sldMk cId="0" sldId="257"/>
        </pc:sldMkLst>
        <pc:picChg chg="add del mod">
          <ac:chgData name="Clare Samouel" userId="S::samouelc@lingfieldcollege.co.uk::9838d078-3067-491c-b2b6-0ad8abfe7309" providerId="AD" clId="Web-{C07AC1D9-1677-5B6C-CDEC-345BBA1E10AE}" dt="2022-06-27T13:17:09.581" v="15"/>
          <ac:picMkLst>
            <pc:docMk/>
            <pc:sldMk cId="0" sldId="257"/>
            <ac:picMk id="3" creationId="{099BD0F9-0C40-DE77-4FBD-91700BB56F9B}"/>
          </ac:picMkLst>
        </pc:picChg>
        <pc:picChg chg="add del mod">
          <ac:chgData name="Clare Samouel" userId="S::samouelc@lingfieldcollege.co.uk::9838d078-3067-491c-b2b6-0ad8abfe7309" providerId="AD" clId="Web-{C07AC1D9-1677-5B6C-CDEC-345BBA1E10AE}" dt="2022-06-27T13:17:24.910" v="19"/>
          <ac:picMkLst>
            <pc:docMk/>
            <pc:sldMk cId="0" sldId="257"/>
            <ac:picMk id="4" creationId="{BBBFDDC9-EFD7-A3F3-3052-B132B3A1EA62}"/>
          </ac:picMkLst>
        </pc:picChg>
        <pc:picChg chg="add del mod">
          <ac:chgData name="Clare Samouel" userId="S::samouelc@lingfieldcollege.co.uk::9838d078-3067-491c-b2b6-0ad8abfe7309" providerId="AD" clId="Web-{C07AC1D9-1677-5B6C-CDEC-345BBA1E10AE}" dt="2022-06-27T13:17:36.754" v="23"/>
          <ac:picMkLst>
            <pc:docMk/>
            <pc:sldMk cId="0" sldId="257"/>
            <ac:picMk id="5" creationId="{03BCB1E4-4A1E-A546-839E-1ED4C7BD3F90}"/>
          </ac:picMkLst>
        </pc:picChg>
        <pc:picChg chg="add del mod">
          <ac:chgData name="Clare Samouel" userId="S::samouelc@lingfieldcollege.co.uk::9838d078-3067-491c-b2b6-0ad8abfe7309" providerId="AD" clId="Web-{C07AC1D9-1677-5B6C-CDEC-345BBA1E10AE}" dt="2022-06-27T13:19:48.431" v="28"/>
          <ac:picMkLst>
            <pc:docMk/>
            <pc:sldMk cId="0" sldId="257"/>
            <ac:picMk id="6" creationId="{4F396099-7300-AE85-CBCA-2C99B7FD47AD}"/>
          </ac:picMkLst>
        </pc:picChg>
        <pc:picChg chg="add del mod">
          <ac:chgData name="Clare Samouel" userId="S::samouelc@lingfieldcollege.co.uk::9838d078-3067-491c-b2b6-0ad8abfe7309" providerId="AD" clId="Web-{C07AC1D9-1677-5B6C-CDEC-345BBA1E10AE}" dt="2022-06-27T13:21:36.685" v="35"/>
          <ac:picMkLst>
            <pc:docMk/>
            <pc:sldMk cId="0" sldId="257"/>
            <ac:picMk id="7" creationId="{0CD2D633-D0D7-F663-6E45-A68361EBA94F}"/>
          </ac:picMkLst>
        </pc:picChg>
        <pc:picChg chg="add mod">
          <ac:chgData name="Clare Samouel" userId="S::samouelc@lingfieldcollege.co.uk::9838d078-3067-491c-b2b6-0ad8abfe7309" providerId="AD" clId="Web-{C07AC1D9-1677-5B6C-CDEC-345BBA1E10AE}" dt="2022-06-27T13:22:08.420" v="41" actId="1076"/>
          <ac:picMkLst>
            <pc:docMk/>
            <pc:sldMk cId="0" sldId="257"/>
            <ac:picMk id="8" creationId="{95DC257F-2E15-F832-3EA8-F611C9748243}"/>
          </ac:picMkLst>
        </pc:picChg>
        <pc:picChg chg="del">
          <ac:chgData name="Clare Samouel" userId="S::samouelc@lingfieldcollege.co.uk::9838d078-3067-491c-b2b6-0ad8abfe7309" providerId="AD" clId="Web-{C07AC1D9-1677-5B6C-CDEC-345BBA1E10AE}" dt="2022-06-27T13:09:54.690" v="5"/>
          <ac:picMkLst>
            <pc:docMk/>
            <pc:sldMk cId="0" sldId="257"/>
            <ac:picMk id="13317" creationId="{86C6E4FB-8EBB-5D17-4A1E-5AC42B53DC46}"/>
          </ac:picMkLst>
        </pc:picChg>
      </pc:sldChg>
    </pc:docChg>
  </pc:docChgLst>
  <pc:docChgLst>
    <pc:chgData name="Jennifer Rees" userId="S::reesj@lingfieldcollege.co.uk::1bd7cd01-3f07-4ece-8792-4125933d9b8b" providerId="AD" clId="Web-{1F67BF57-51DC-AC84-5DB6-717650B26D08}"/>
    <pc:docChg chg="modSld">
      <pc:chgData name="Jennifer Rees" userId="S::reesj@lingfieldcollege.co.uk::1bd7cd01-3f07-4ece-8792-4125933d9b8b" providerId="AD" clId="Web-{1F67BF57-51DC-AC84-5DB6-717650B26D08}" dt="2024-06-19T12:04:10.498" v="1" actId="20577"/>
      <pc:docMkLst>
        <pc:docMk/>
      </pc:docMkLst>
      <pc:sldChg chg="modSp">
        <pc:chgData name="Jennifer Rees" userId="S::reesj@lingfieldcollege.co.uk::1bd7cd01-3f07-4ece-8792-4125933d9b8b" providerId="AD" clId="Web-{1F67BF57-51DC-AC84-5DB6-717650B26D08}" dt="2024-06-19T12:04:10.498" v="1" actId="20577"/>
        <pc:sldMkLst>
          <pc:docMk/>
          <pc:sldMk cId="0" sldId="257"/>
        </pc:sldMkLst>
        <pc:spChg chg="mod">
          <ac:chgData name="Jennifer Rees" userId="S::reesj@lingfieldcollege.co.uk::1bd7cd01-3f07-4ece-8792-4125933d9b8b" providerId="AD" clId="Web-{1F67BF57-51DC-AC84-5DB6-717650B26D08}" dt="2024-06-19T12:04:10.498" v="1" actId="20577"/>
          <ac:spMkLst>
            <pc:docMk/>
            <pc:sldMk cId="0" sldId="257"/>
            <ac:spMk id="2" creationId="{D38600F6-BD5A-EEB1-9F43-8A12CE39F11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1A5778-E50C-4741-2016-0DFBFB2B71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6F102C-19BC-E87A-D5B6-08E5466B0C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925D675-F9E9-469F-B021-50A79F645DD8}" type="datetimeFigureOut">
              <a:rPr lang="en-GB"/>
              <a:pPr>
                <a:defRPr/>
              </a:pPr>
              <a:t>01/07/2024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DCAB6-7167-A7B2-61A0-49D24ABE15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EF36F-0221-5646-82BC-FB46B67FEF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F50D2B5-6877-4974-8AC1-62DCAD9A1B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BC07DF-9DDE-85C0-6D60-DA7C426852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A63C5-3B9A-5009-66CF-9728D6CB8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751543-8B9B-48B6-A494-6B32A9C9E9C4}" type="datetimeFigureOut">
              <a:rPr lang="en-GB"/>
              <a:pPr>
                <a:defRPr/>
              </a:pPr>
              <a:t>01/07/2024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688847B-CB50-5FFF-4DC5-854F85AF64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2E28772-EF42-1B9C-3F12-EA9AB79A63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EC181-FD76-0333-F21D-15DD45B2DEF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BD3B7-F9DB-E625-5817-532202961E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EC5A5B1-562C-403F-BE27-B80E83F290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C5A5B1-562C-403F-BE27-B80E83F290EB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6892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JR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C5A5B1-562C-403F-BE27-B80E83F290EB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7778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C5A5B1-562C-403F-BE27-B80E83F290EB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9079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5743645" cy="2553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508621" y="1"/>
            <a:ext cx="5743645" cy="2553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01.07.2024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53050" y="381000"/>
            <a:ext cx="2549525" cy="1912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25458" y="2420903"/>
            <a:ext cx="10603653" cy="229442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FM Equality, Diversity, Inclusion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41806"/>
            <a:ext cx="5743645" cy="2541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508621" y="4841806"/>
            <a:ext cx="5743645" cy="2541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905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JR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C5A5B1-562C-403F-BE27-B80E83F290EB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1837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JR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C5A5B1-562C-403F-BE27-B80E83F290EB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9506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JR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C5A5B1-562C-403F-BE27-B80E83F290EB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082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C5A5B1-562C-403F-BE27-B80E83F290EB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7869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C5A5B1-562C-403F-BE27-B80E83F290EB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0278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C5A5B1-562C-403F-BE27-B80E83F290EB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0526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C5A5B1-562C-403F-BE27-B80E83F290EB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422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JR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C5A5B1-562C-403F-BE27-B80E83F290EB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6603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69EAF182-CFAC-EE31-C21F-40BAC2F3BE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2761A154-A463-A57F-AC29-D193D640F4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TB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FB5284F9-F72A-0485-9BB9-43459A513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10DDC7-BB23-46F2-8C6D-91A83D94D96F}" type="slidenum">
              <a:rPr lang="en-GB" altLang="en-US" smtClean="0">
                <a:latin typeface="Calibri" panose="020F0502020204030204" pitchFamily="34" charset="0"/>
              </a:rPr>
              <a:pPr/>
              <a:t>22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JR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C5A5B1-562C-403F-BE27-B80E83F290EB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062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C5A5B1-562C-403F-BE27-B80E83F290EB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5914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15CA8A3B-BE23-1AF1-8E84-921F1D5734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684492-6E47-42A7-4FD5-2FDA736FD6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solidFill>
                  <a:schemeClr val="tx2">
                    <a:lumMod val="75000"/>
                  </a:schemeClr>
                </a:solidFill>
                <a:latin typeface="Gill Sans MT" pitchFamily="34" charset="0"/>
              </a:rPr>
              <a:t>TB Explain that curriculum newsletter they will receive in September will outline more details.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FC81D6A7-937E-041A-4BFE-88EDA80845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39DCB4-A70D-4E07-979D-F8286BB2CB61}" type="slidenum">
              <a:rPr lang="en-GB" altLang="en-US" smtClean="0">
                <a:latin typeface="Calibri" panose="020F0502020204030204" pitchFamily="34" charset="0"/>
              </a:rPr>
              <a:pPr/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C5A5B1-562C-403F-BE27-B80E83F290EB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0799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C5A5B1-562C-403F-BE27-B80E83F290EB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4410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C5A5B1-562C-403F-BE27-B80E83F290EB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9393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32E0F60E-0FBE-F726-1C1A-8C4C1E66F0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03DA541A-BE04-DA8A-9202-56C5946AB7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JR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C996F02F-098E-DCC2-E3CD-556F97CDF9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2C7A40-0908-4914-88CA-67AC01AC9B2E}" type="slidenum">
              <a:rPr lang="en-GB" altLang="en-US" smtClean="0">
                <a:latin typeface="Calibri" panose="020F0502020204030204" pitchFamily="34" charset="0"/>
              </a:rPr>
              <a:pPr/>
              <a:t>11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ACB5754-CAB5-5993-0E94-9F51CDD96A15}"/>
              </a:ext>
            </a:extLst>
          </p:cNvPr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BC8FE1-91C2-E96E-FC68-CDCD05A48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6640D-4873-4E27-B907-1B5CECDE8418}" type="datetimeFigureOut">
              <a:rPr lang="en-GB"/>
              <a:pPr>
                <a:defRPr/>
              </a:pPr>
              <a:t>01/07/2024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E9FFD5-6119-1392-5378-CF6ED8C7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BED432-3AF8-D4B6-C48A-B45DEB2BB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6814A-AEB3-42A2-98E9-0E4E5E84B8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5366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9CDC5-A690-D6E1-8B77-0D1CFE5D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913BF-C35A-4518-94E6-DD5C0EF09C5A}" type="datetimeFigureOut">
              <a:rPr lang="en-GB"/>
              <a:pPr>
                <a:defRPr/>
              </a:pPr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1822C-252A-20CA-C166-0C64677BD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2C44A-4485-74F6-8D4A-B583B643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787C2-B5DD-4322-B22F-6C5A73FFEE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852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710FE-5199-4EF2-B50A-98C1E3372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EDE78-911F-4DBF-8E66-F24A38D4B50C}" type="datetimeFigureOut">
              <a:rPr lang="en-GB"/>
              <a:pPr>
                <a:defRPr/>
              </a:pPr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42702-46D8-A02C-62FE-D1B8EE1FB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8D9DE-25C9-9B11-1EF6-F6C922340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A8264-D691-4E8E-8650-61DFCB9F3A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57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A2F0B-8DE1-173F-F8D4-A41311603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BEACF-EB6E-4D26-B963-601BD3CB81FF}" type="datetimeFigureOut">
              <a:rPr lang="en-GB"/>
              <a:pPr>
                <a:defRPr/>
              </a:pPr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2885D-9DF5-0FC4-C162-1DAC13A04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8C57B-1CDC-CCBE-806C-AAB71C630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DBD8B-7E93-4E1F-8D2F-26670B5DA5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702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16E7DA1-794A-25A6-D496-0C0EA49D0269}"/>
              </a:ext>
            </a:extLst>
          </p:cNvPr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7765D2-CF88-6B79-9DCC-3F56AC735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A8791-4627-4081-B18A-8CD8B2D34C61}" type="datetimeFigureOut">
              <a:rPr lang="en-GB"/>
              <a:pPr>
                <a:defRPr/>
              </a:pPr>
              <a:t>01/07/2024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67D0A8-BC1A-E96E-F391-101217A8C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67F3D8-373B-D53A-AB6E-783F90CC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2F518-06BD-4EBC-8EE3-61E097D42E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2226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1956F9-CFF6-169D-B824-3A15E90FB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FF623-1DBA-4C4C-B19C-DCB85E5F1114}" type="datetimeFigureOut">
              <a:rPr lang="en-GB"/>
              <a:pPr>
                <a:defRPr/>
              </a:pPr>
              <a:t>01/07/2024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DCE5ED-14FB-1CEF-30D2-14393A69E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2EC7AE-2B2B-DB24-11E0-57169E3B6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EEDAC-324F-484C-8830-21E48D4083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67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3DBCB4-1741-0976-D382-15CD866CCB61}"/>
              </a:ext>
            </a:extLst>
          </p:cNvPr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BB53CCF9-B31F-1400-388B-3D9791FC3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CDC71-E2B3-447F-8C68-CCA604161EBF}" type="datetimeFigureOut">
              <a:rPr lang="en-GB"/>
              <a:pPr>
                <a:defRPr/>
              </a:pPr>
              <a:t>01/07/2024</a:t>
            </a:fld>
            <a:endParaRPr lang="en-GB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BB61CF2B-5C92-16E4-53DA-22FF3499A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449131F7-B852-9CC7-FC42-6AF86492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4DABD-BF84-48FF-919D-CE02777B40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773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013E760-E8B7-39EC-53EE-92535435C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037AF-5C48-4FF6-8908-3CE2A224FD85}" type="datetimeFigureOut">
              <a:rPr lang="en-GB"/>
              <a:pPr>
                <a:defRPr/>
              </a:pPr>
              <a:t>01/07/2024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D0B156C-4CA8-CFB4-C4B6-EF7F14783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69A39B3-59ED-6D3B-6803-70C1EAB08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2DD97-1482-468C-9A14-E573A95BC3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7798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D9051D0-B5EE-E73B-CA4A-EF0DB7B99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56AA2-A4A2-47BB-BAD7-C4EF18E72FC1}" type="datetimeFigureOut">
              <a:rPr lang="en-GB"/>
              <a:pPr>
                <a:defRPr/>
              </a:pPr>
              <a:t>01/07/2024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47F273B-0A76-907F-4E43-E844CF9BE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64381E-34A8-4869-4ED8-BE7179169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C1671-5F7F-4E6C-BD24-721F92036F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30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F6180A-A822-282E-362F-BA82EB1582C8}"/>
              </a:ext>
            </a:extLst>
          </p:cNvPr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9C6645E-2BAA-967E-0100-D89894320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C8076-5254-4CC9-A786-C1EE9BB69DB7}" type="datetimeFigureOut">
              <a:rPr lang="en-GB"/>
              <a:pPr>
                <a:defRPr/>
              </a:pPr>
              <a:t>01/07/2024</a:t>
            </a:fld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F160FDD-85B7-311C-64A7-A5D0B3637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C05957B-68CB-7B07-DBC6-0E0AB237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11C40-A831-4916-B073-489225EA32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784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74AD76-4832-1507-FA22-5E8404CC4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AE3EB-B8A4-425D-A346-C5FB31377BB9}" type="datetimeFigureOut">
              <a:rPr lang="en-GB"/>
              <a:pPr>
                <a:defRPr/>
              </a:pPr>
              <a:t>01/07/2024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315C68-D15D-8B03-250D-32BFFA8DA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34455C-0769-9A99-A3BD-664B8AC4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5A864-C8A7-4EDB-8F33-91BF1E672D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436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C2C45F-F35B-24F9-FF51-A34B21EBA698}"/>
              </a:ext>
            </a:extLst>
          </p:cNvPr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AC8BFE-BD8A-1A77-BA49-917EC32B6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4A5520C-658E-26FD-C965-883E0B4420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82948B-B1D5-8719-5234-7EE77D0AD3FC}"/>
              </a:ext>
            </a:extLst>
          </p:cNvPr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06FE3-257B-881A-5FE5-AF9156716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48C3E45-D13A-439D-A624-72EFFC867C92}" type="datetimeFigureOut">
              <a:rPr lang="en-GB"/>
              <a:pPr>
                <a:defRPr/>
              </a:pPr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576EF-10DC-F0CF-9B7E-226F95FCC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ADD22-D14D-73D1-3923-356DCCD09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9F7836-1760-4BB8-B83E-444D23F6E8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4" r:id="rId1"/>
    <p:sldLayoutId id="2147485810" r:id="rId2"/>
    <p:sldLayoutId id="2147485825" r:id="rId3"/>
    <p:sldLayoutId id="2147485811" r:id="rId4"/>
    <p:sldLayoutId id="2147485826" r:id="rId5"/>
    <p:sldLayoutId id="2147485812" r:id="rId6"/>
    <p:sldLayoutId id="2147485813" r:id="rId7"/>
    <p:sldLayoutId id="2147485827" r:id="rId8"/>
    <p:sldLayoutId id="2147485814" r:id="rId9"/>
    <p:sldLayoutId id="2147485815" r:id="rId10"/>
    <p:sldLayoutId id="21474858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s://www.google.co.uk/url?sa=i&amp;rct=j&amp;q=&amp;esrc=s&amp;source=images&amp;cd=&amp;cad=rja&amp;uact=8&amp;ved=0ahUKEwiDp9LfmuDUAhVHSBQKHcPpCAcQjRwIBw&amp;url=https%3A%2F%2Fmayrsom.com%2Ftag%2Fcommunication%2F&amp;psig=AFQjCNE5xskzdDwK1RgkGwIZ6nmLYs2vlg&amp;ust=1498727919417619" TargetMode="External"/><Relationship Id="rId4" Type="http://schemas.openxmlformats.org/officeDocument/2006/relationships/hyperlink" Target="http://www.google.co.uk/url?sa=i&amp;rct=j&amp;q=&amp;esrc=s&amp;source=images&amp;cd=&amp;cad=rja&amp;uact=8&amp;ved=0ahUKEwiwnMWgl-DUAhUGtRQKHWVUDBYQjRwIBw&amp;url=http%3A%2F%2Fvoyagecontrol.com%2Findex.php%2F2016%2F02%2F23%2Fthe-magic-of-communication%2F&amp;psig=AFQjCNGkC-nsxCNfgii98o7LqnIITpjO8g&amp;ust=149872691331372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iDp9LfmuDUAhVHSBQKHcPpCAcQjRwIBw&amp;url=https%3A%2F%2Fmayrsom.com%2Ftag%2Fcommunication%2F&amp;psig=AFQjCNE5xskzdDwK1RgkGwIZ6nmLYs2vlg&amp;ust=1498727919417619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s://www.google.co.uk/url?sa=i&amp;rct=j&amp;q=&amp;esrc=s&amp;source=images&amp;cd=&amp;cad=rja&amp;uact=8&amp;ved=0ahUKEwiDp9LfmuDUAhVHSBQKHcPpCAcQjRwIBw&amp;url=https%3A%2F%2Fmayrsom.com%2Ftag%2Fcommunication%2F&amp;psig=AFQjCNE5xskzdDwK1RgkGwIZ6nmLYs2vlg&amp;ust=1498727919417619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.uk/url?sa=i&amp;rct=j&amp;q=&amp;esrc=s&amp;source=images&amp;cd=&amp;cad=rja&amp;uact=8&amp;ved=0ahUKEwiEnNium-DUAhWM6RQKHVlaAhQQjRwIBw&amp;url=https%3A%2F%2Fwww.dreamstime.com%2Fstock-photo-problem-shared-problem-halved-message-recycled-paper-note-pinned-cork-board-concept-image-image51988373&amp;psig=AFQjCNGiUEyAmgHgJSxflKA-9NzaliP1tA&amp;ust=1498728077346417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s://www.google.co.uk/url?sa=i&amp;rct=j&amp;q=&amp;esrc=s&amp;source=images&amp;cd=&amp;cad=rja&amp;uact=8&amp;ved=0ahUKEwiDp9LfmuDUAhVHSBQKHcPpCAcQjRwIBw&amp;url=https%3A%2F%2Fmayrsom.com%2Ftag%2Fcommunication%2F&amp;psig=AFQjCNE5xskzdDwK1RgkGwIZ6nmLYs2vlg&amp;ust=149872791941761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88vzjluDUAhXLPhQKHbQeBz4QjRwIBw&amp;url=https%3A%2F%2Fpriorsmillbillingham.co.uk%2Fstockton%2Fprimary%2Fpriorsmill%2Fsite%2Fpages%2Fsafeguarding&amp;psig=AFQjCNHURO1vfmaZ8JhoY_4mX6R72er4ow&amp;ust=1498726745091115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88vzjluDUAhXLPhQKHbQeBz4QjRwIBw&amp;url=https%3A%2F%2Fpriorsmillbillingham.co.uk%2Fstockton%2Fprimary%2Fpriorsmill%2Fsite%2Fpages%2Fsafeguarding&amp;psig=AFQjCNHURO1vfmaZ8JhoY_4mX6R72er4ow&amp;ust=1498726745091115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600F6-BD5A-EEB1-9F43-8A12CE39F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02549"/>
            <a:ext cx="8229600" cy="14398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GB" sz="6000">
                <a:latin typeface="Gill Sans MT" pitchFamily="34" charset="0"/>
              </a:rPr>
            </a:br>
            <a:r>
              <a:rPr lang="en-GB" sz="6000">
                <a:solidFill>
                  <a:srgbClr val="B50B33"/>
                </a:solidFill>
                <a:latin typeface="Gill Sans MT"/>
              </a:rPr>
              <a:t>Welcome to the Year 4</a:t>
            </a:r>
            <a:br>
              <a:rPr lang="en-GB" sz="6000">
                <a:latin typeface="Gill Sans MT" pitchFamily="34" charset="0"/>
              </a:rPr>
            </a:br>
            <a:r>
              <a:rPr lang="en-GB" sz="6000">
                <a:solidFill>
                  <a:srgbClr val="B50B33"/>
                </a:solidFill>
                <a:latin typeface="Gill Sans MT"/>
              </a:rPr>
              <a:t>Transition Meeting.</a:t>
            </a:r>
            <a:br>
              <a:rPr lang="en-GB" sz="6000">
                <a:latin typeface="Gill Sans MT" pitchFamily="34" charset="0"/>
              </a:rPr>
            </a:br>
            <a:br>
              <a:rPr lang="en-GB" sz="6000">
                <a:latin typeface="Gill Sans MT" pitchFamily="34" charset="0"/>
              </a:rPr>
            </a:br>
            <a:r>
              <a:rPr lang="en-GB" sz="3200">
                <a:solidFill>
                  <a:srgbClr val="B50B33"/>
                </a:solidFill>
                <a:latin typeface="Gill Sans MT"/>
              </a:rPr>
              <a:t>Teachers:  </a:t>
            </a:r>
            <a:br>
              <a:rPr lang="en-GB" sz="3200">
                <a:solidFill>
                  <a:srgbClr val="B50B33"/>
                </a:solidFill>
                <a:latin typeface="Gill Sans MT"/>
              </a:rPr>
            </a:br>
            <a:r>
              <a:rPr lang="en-GB" sz="3200">
                <a:solidFill>
                  <a:srgbClr val="B50B33"/>
                </a:solidFill>
                <a:latin typeface="Gill Sans MT"/>
              </a:rPr>
              <a:t>Mrs Barrie 4A </a:t>
            </a:r>
            <a:br>
              <a:rPr lang="en-GB" sz="3200">
                <a:latin typeface="Gill Sans MT" pitchFamily="34" charset="0"/>
              </a:rPr>
            </a:br>
            <a:r>
              <a:rPr lang="en-GB" sz="3200">
                <a:solidFill>
                  <a:srgbClr val="B50B33"/>
                </a:solidFill>
                <a:latin typeface="Gill Sans MT"/>
              </a:rPr>
              <a:t>Mrs Rees  and Miss Marking 4B </a:t>
            </a:r>
            <a:br>
              <a:rPr lang="en-GB" sz="3200">
                <a:latin typeface="Gill Sans MT" pitchFamily="34" charset="0"/>
              </a:rPr>
            </a:br>
            <a:br>
              <a:rPr lang="en-GB" sz="3200">
                <a:latin typeface="Gill Sans MT" pitchFamily="34" charset="0"/>
              </a:rPr>
            </a:br>
            <a:r>
              <a:rPr lang="en-GB" sz="3200">
                <a:solidFill>
                  <a:srgbClr val="B50B33"/>
                </a:solidFill>
                <a:latin typeface="Gill Sans MT"/>
              </a:rPr>
              <a:t>Teaching Assistants: Mrs Day, Mrs Bennett and Mrs Eakins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E4D866E5-5E4C-C0B3-30BB-5DD29C219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5776913"/>
            <a:ext cx="941388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3">
            <a:extLst>
              <a:ext uri="{FF2B5EF4-FFF2-40B4-BE49-F238E27FC236}">
                <a16:creationId xmlns:a16="http://schemas.microsoft.com/office/drawing/2014/main" id="{5AC8C3EA-4F5E-0F5A-52BE-8A8F20B2A6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9" t="65080" r="34419" b="17190"/>
          <a:stretch/>
        </p:blipFill>
        <p:spPr bwMode="auto">
          <a:xfrm>
            <a:off x="3104030" y="2637064"/>
            <a:ext cx="1152128" cy="112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erson smiling at camera&#10;&#10;Description automatically generated">
            <a:extLst>
              <a:ext uri="{FF2B5EF4-FFF2-40B4-BE49-F238E27FC236}">
                <a16:creationId xmlns:a16="http://schemas.microsoft.com/office/drawing/2014/main" id="{9566AAF9-8FB8-0E82-3697-65AF72AB2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3154274"/>
            <a:ext cx="993478" cy="1229633"/>
          </a:xfrm>
          <a:prstGeom prst="rect">
            <a:avLst/>
          </a:prstGeom>
        </p:spPr>
      </p:pic>
      <p:pic>
        <p:nvPicPr>
          <p:cNvPr id="8" name="Picture 7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AEFA95A8-82C9-898B-080C-4898295CC5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2281" y="3154274"/>
            <a:ext cx="1152128" cy="11881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45204-4E61-AE1D-46B0-319DFE075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b="1">
                <a:solidFill>
                  <a:srgbClr val="B50B33"/>
                </a:solidFill>
                <a:latin typeface="Gill Sans MT" pitchFamily="34" charset="0"/>
              </a:rPr>
              <a:t>Visits and Curriculum Enhancements</a:t>
            </a:r>
            <a:r>
              <a:rPr lang="en-GB">
                <a:solidFill>
                  <a:schemeClr val="tx2">
                    <a:lumMod val="75000"/>
                  </a:schemeClr>
                </a:solidFill>
                <a:latin typeface="Gill Sans MT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1E38C-2768-40D3-D2E3-B1B1A910F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876800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Autumn Term: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Open Morning - 23</a:t>
            </a:r>
            <a:r>
              <a:rPr lang="en-GB" sz="3200" baseline="30000">
                <a:solidFill>
                  <a:srgbClr val="B50B33"/>
                </a:solidFill>
                <a:latin typeface="Gill Sans MT" pitchFamily="34" charset="0"/>
              </a:rPr>
              <a:t>rd</a:t>
            </a: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 November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Roman Workshop - 19</a:t>
            </a:r>
            <a:r>
              <a:rPr lang="en-GB" sz="3200" baseline="30000">
                <a:solidFill>
                  <a:srgbClr val="B50B33"/>
                </a:solidFill>
                <a:latin typeface="Gill Sans MT" pitchFamily="34" charset="0"/>
              </a:rPr>
              <a:t>th</a:t>
            </a: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 November (Roman costume required please)</a:t>
            </a:r>
            <a:endParaRPr lang="en-GB" sz="3200">
              <a:solidFill>
                <a:srgbClr val="B50B33"/>
              </a:solidFill>
              <a:highlight>
                <a:srgbClr val="FFFF00"/>
              </a:highlight>
              <a:latin typeface="Gill Sans MT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3200">
              <a:solidFill>
                <a:srgbClr val="B50B33"/>
              </a:solidFill>
              <a:latin typeface="Gill Sans MT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Spring Term: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Prep School Open Morning – 8th March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Year 4 production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3200" err="1">
                <a:solidFill>
                  <a:srgbClr val="B50B33"/>
                </a:solidFill>
                <a:latin typeface="Gill Sans MT" pitchFamily="34" charset="0"/>
              </a:rPr>
              <a:t>Herstmonceux</a:t>
            </a: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 Science Observatory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3200">
              <a:solidFill>
                <a:srgbClr val="B50B33"/>
              </a:solidFill>
              <a:latin typeface="Gill Sans MT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Summer Term: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Year 4 Assembly – 13</a:t>
            </a:r>
            <a:r>
              <a:rPr lang="en-GB" sz="3200" baseline="30000">
                <a:solidFill>
                  <a:srgbClr val="B50B33"/>
                </a:solidFill>
                <a:latin typeface="Gill Sans MT" pitchFamily="34" charset="0"/>
              </a:rPr>
              <a:t>th</a:t>
            </a: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 June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3200" err="1">
                <a:solidFill>
                  <a:srgbClr val="B50B33"/>
                </a:solidFill>
                <a:latin typeface="Gill Sans MT" pitchFamily="34" charset="0"/>
              </a:rPr>
              <a:t>Chiddingstone</a:t>
            </a: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 Castle Ancient Egyptian Day</a:t>
            </a: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D7C466F4-B2E9-B7BE-BE3B-0B475CF02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5167313"/>
            <a:ext cx="13811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31E51719-F35F-C52A-20CE-4E72B6B04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846138"/>
            <a:ext cx="7362825" cy="4876800"/>
          </a:xfrm>
        </p:spPr>
        <p:txBody>
          <a:bodyPr/>
          <a:lstStyle/>
          <a:p>
            <a:pPr eaLnBrk="1" hangingPunct="1"/>
            <a:r>
              <a:rPr lang="en-GB" altLang="en-US" sz="2000">
                <a:solidFill>
                  <a:srgbClr val="B50B33"/>
                </a:solidFill>
                <a:latin typeface="Gill Sans MT" panose="020B0502020104020203" pitchFamily="34" charset="0"/>
              </a:rPr>
              <a:t>Reading - Please hear your child read on a daily basis.  10 minutes per day is better than a single long session.</a:t>
            </a:r>
          </a:p>
          <a:p>
            <a:pPr eaLnBrk="1" hangingPunct="1"/>
            <a:r>
              <a:rPr lang="en-GB" altLang="en-US" sz="2000">
                <a:solidFill>
                  <a:srgbClr val="B50B33"/>
                </a:solidFill>
                <a:latin typeface="Gill Sans MT" panose="020B0502020104020203" pitchFamily="34" charset="0"/>
              </a:rPr>
              <a:t>Spellings - These will come home on a weekly basis and will be tested the following week, up to 15 spellings.  (THURSDAY)</a:t>
            </a:r>
          </a:p>
          <a:p>
            <a:pPr eaLnBrk="1" hangingPunct="1"/>
            <a:r>
              <a:rPr lang="en-GB" altLang="en-US" sz="2000">
                <a:solidFill>
                  <a:srgbClr val="B50B33"/>
                </a:solidFill>
                <a:latin typeface="Gill Sans MT" panose="020B0502020104020203" pitchFamily="34" charset="0"/>
              </a:rPr>
              <a:t>Times Tables/ Mental Maths - Tested on a regular basis. (WEDNESDAY)</a:t>
            </a:r>
          </a:p>
          <a:p>
            <a:pPr eaLnBrk="1" hangingPunct="1"/>
            <a:r>
              <a:rPr lang="en-GB" altLang="en-US" sz="2000">
                <a:solidFill>
                  <a:srgbClr val="B50B33"/>
                </a:solidFill>
                <a:latin typeface="Gill Sans MT" panose="020B0502020104020203" pitchFamily="34" charset="0"/>
              </a:rPr>
              <a:t>Mathletics will continue to be offered across all year groups in the Prep School and Mathletics homework will be set on alternate weeks. </a:t>
            </a:r>
          </a:p>
          <a:p>
            <a:pPr eaLnBrk="1" hangingPunct="1"/>
            <a:r>
              <a:rPr lang="en-GB" altLang="en-US" sz="2000">
                <a:solidFill>
                  <a:srgbClr val="B50B33"/>
                </a:solidFill>
                <a:latin typeface="Gill Sans MT" panose="020B0502020104020203" pitchFamily="34" charset="0"/>
              </a:rPr>
              <a:t>Alternate weeks - English homework will be set that relates to the spellings, </a:t>
            </a:r>
            <a:r>
              <a:rPr lang="en-GB" altLang="en-US" sz="2000" err="1">
                <a:solidFill>
                  <a:srgbClr val="B50B33"/>
                </a:solidFill>
                <a:latin typeface="Gill Sans MT" panose="020B0502020104020203" pitchFamily="34" charset="0"/>
              </a:rPr>
              <a:t>PaG</a:t>
            </a:r>
            <a:r>
              <a:rPr lang="en-GB" altLang="en-US" sz="2000">
                <a:solidFill>
                  <a:srgbClr val="B50B33"/>
                </a:solidFill>
                <a:latin typeface="Gill Sans MT" panose="020B0502020104020203" pitchFamily="34" charset="0"/>
              </a:rPr>
              <a:t> or Comprehension. </a:t>
            </a:r>
          </a:p>
          <a:p>
            <a:pPr eaLnBrk="1" hangingPunct="1"/>
            <a:r>
              <a:rPr lang="en-GB" altLang="en-US" sz="2000">
                <a:solidFill>
                  <a:srgbClr val="B50B33"/>
                </a:solidFill>
                <a:latin typeface="Gill Sans MT" panose="020B0502020104020203" pitchFamily="34" charset="0"/>
              </a:rPr>
              <a:t>In addition to Mathletics or English, one piece of topic or Science work will also be set each week.</a:t>
            </a:r>
          </a:p>
          <a:p>
            <a:pPr eaLnBrk="1" hangingPunct="1"/>
            <a:r>
              <a:rPr lang="en-GB" altLang="en-US" sz="2000">
                <a:solidFill>
                  <a:srgbClr val="B50B33"/>
                </a:solidFill>
                <a:latin typeface="Gill Sans MT" panose="020B0502020104020203" pitchFamily="34" charset="0"/>
              </a:rPr>
              <a:t>Please cover children’s homework books.</a:t>
            </a:r>
          </a:p>
          <a:p>
            <a:pPr eaLnBrk="1" hangingPunct="1"/>
            <a:r>
              <a:rPr lang="en-GB" altLang="en-US" sz="2000">
                <a:latin typeface="Gill Sans MT" panose="020B0502020104020203" pitchFamily="34" charset="0"/>
              </a:rPr>
              <a:t>Children can attend study club in Year 4, where they will be allowed to complete their homework independently.</a:t>
            </a:r>
            <a:endParaRPr lang="en-GB" altLang="en-US" sz="1600">
              <a:latin typeface="Gill Sans MT" panose="020B0502020104020203" pitchFamily="34" charset="0"/>
            </a:endParaRPr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D8006860-3D3D-947D-C398-3D045711C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5516563"/>
            <a:ext cx="100488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6" descr="http://www.pontybreninprimary.com/siteimages/boy%20reading.jpg">
            <a:extLst>
              <a:ext uri="{FF2B5EF4-FFF2-40B4-BE49-F238E27FC236}">
                <a16:creationId xmlns:a16="http://schemas.microsoft.com/office/drawing/2014/main" id="{C7ED6C71-708D-85B7-F59A-1B94155AD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846138"/>
            <a:ext cx="16716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 descr="http://www.treetopdisplays.co.uk/images/times-tables-p3.png">
            <a:extLst>
              <a:ext uri="{FF2B5EF4-FFF2-40B4-BE49-F238E27FC236}">
                <a16:creationId xmlns:a16="http://schemas.microsoft.com/office/drawing/2014/main" id="{C0DB9570-9B3F-48B9-F95F-61DD6B1BD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2698750"/>
            <a:ext cx="151923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" descr="http://www.brandhall.sandwell.sch.uk/wp-content/uploads/2013/03/homework.jpg">
            <a:extLst>
              <a:ext uri="{FF2B5EF4-FFF2-40B4-BE49-F238E27FC236}">
                <a16:creationId xmlns:a16="http://schemas.microsoft.com/office/drawing/2014/main" id="{2D9C8A3B-600E-D32D-4330-3CEC78D78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04813"/>
            <a:ext cx="2592388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56EB7-4519-3860-094E-05EFF3BA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b="1">
                <a:solidFill>
                  <a:srgbClr val="B50B33"/>
                </a:solidFill>
                <a:latin typeface="Gill Sans MT" pitchFamily="34" charset="0"/>
              </a:rPr>
              <a:t>Uniform and Equipment</a:t>
            </a:r>
            <a:r>
              <a:rPr lang="en-GB">
                <a:solidFill>
                  <a:srgbClr val="B50B33"/>
                </a:solidFill>
                <a:latin typeface="Gill Sans MT" pitchFamily="34" charset="0"/>
              </a:rPr>
              <a:t>: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1B006225-8421-B148-E16A-574D16D73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268413"/>
            <a:ext cx="8655050" cy="5183187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GB" altLang="en-US" sz="3200">
                <a:solidFill>
                  <a:srgbClr val="B50B33"/>
                </a:solidFill>
                <a:latin typeface="Gill Sans MT" pitchFamily="34" charset="0"/>
              </a:rPr>
              <a:t>Uniform,  art aprons, black coat and PE kit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en-US" sz="3200">
                <a:solidFill>
                  <a:srgbClr val="B50B33"/>
                </a:solidFill>
                <a:latin typeface="Gill Sans MT" pitchFamily="34" charset="0"/>
              </a:rPr>
              <a:t>Book bags or rucksacks (not needed but allowed)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en-US" sz="3200" b="1" i="1">
                <a:solidFill>
                  <a:srgbClr val="B50B33"/>
                </a:solidFill>
                <a:latin typeface="Gill Sans MT" pitchFamily="34" charset="0"/>
              </a:rPr>
              <a:t>Pencil case etc</a:t>
            </a:r>
            <a:r>
              <a:rPr lang="en-GB" altLang="en-US" sz="3200">
                <a:solidFill>
                  <a:srgbClr val="B50B33"/>
                </a:solidFill>
                <a:latin typeface="Gill Sans MT" pitchFamily="34" charset="0"/>
              </a:rPr>
              <a:t>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en-US" sz="3200">
                <a:solidFill>
                  <a:srgbClr val="B50B33"/>
                </a:solidFill>
                <a:latin typeface="Gill Sans MT" pitchFamily="34" charset="0"/>
              </a:rPr>
              <a:t>School instruments - Music Cupboard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en-US" sz="3200">
                <a:solidFill>
                  <a:srgbClr val="B50B33"/>
                </a:solidFill>
                <a:latin typeface="Gill Sans MT" pitchFamily="34" charset="0"/>
              </a:rPr>
              <a:t>Water bottles (changed daily) and snacks - fruit, vegetables, hard cheese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3200">
                <a:solidFill>
                  <a:srgbClr val="B50B33"/>
                </a:solidFill>
                <a:latin typeface="Gill Sans MT" pitchFamily="34" charset="0"/>
              </a:rPr>
              <a:t>Toys – only those that fit into a blazer pocket </a:t>
            </a: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These should not contain batteries and bouncy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   balls are not allowed.  </a:t>
            </a:r>
            <a:br>
              <a:rPr lang="en-GB" sz="3200">
                <a:solidFill>
                  <a:srgbClr val="B50B33"/>
                </a:solidFill>
                <a:latin typeface="Gill Sans MT" pitchFamily="34" charset="0"/>
              </a:rPr>
            </a:br>
            <a:endParaRPr lang="en-GB" altLang="en-US" sz="3200">
              <a:solidFill>
                <a:srgbClr val="B50B33"/>
              </a:solidFill>
              <a:latin typeface="Gill Sans MT" pitchFamily="34" charset="0"/>
            </a:endParaRPr>
          </a:p>
        </p:txBody>
      </p:sp>
      <p:pic>
        <p:nvPicPr>
          <p:cNvPr id="27652" name="Picture 2">
            <a:extLst>
              <a:ext uri="{FF2B5EF4-FFF2-40B4-BE49-F238E27FC236}">
                <a16:creationId xmlns:a16="http://schemas.microsoft.com/office/drawing/2014/main" id="{81E5255E-114F-F681-D291-C82E97E5B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5751513"/>
            <a:ext cx="863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33A6F51-F9B0-657F-D72C-050FCD470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04764"/>
            <a:ext cx="797296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96DA036-B9A8-AB1C-8364-3A8B82FE3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45224"/>
            <a:ext cx="863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708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08129" y="5225688"/>
            <a:ext cx="6959527" cy="314243"/>
          </a:xfrm>
          <a:prstGeom prst="rect">
            <a:avLst/>
          </a:prstGeom>
          <a:solidFill>
            <a:srgbClr val="A6192E"/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4304294" y="1994518"/>
            <a:ext cx="3396839" cy="577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95263" lvl="1">
              <a:lnSpc>
                <a:spcPts val="2279"/>
              </a:lnSpc>
            </a:pPr>
            <a:endParaRPr lang="en-US">
              <a:solidFill>
                <a:srgbClr val="53565A"/>
              </a:solidFill>
              <a:latin typeface="Gill Sans 1"/>
            </a:endParaRPr>
          </a:p>
          <a:p>
            <a:pPr>
              <a:lnSpc>
                <a:spcPts val="2279"/>
              </a:lnSpc>
            </a:pPr>
            <a:endParaRPr lang="en-US" sz="1809">
              <a:solidFill>
                <a:srgbClr val="53565A"/>
              </a:solidFill>
              <a:latin typeface="Gill Sans 1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078236-8B00-0730-920A-74C970C44E8D}"/>
              </a:ext>
            </a:extLst>
          </p:cNvPr>
          <p:cNvSpPr txBox="1">
            <a:spLocks/>
          </p:cNvSpPr>
          <p:nvPr/>
        </p:nvSpPr>
        <p:spPr>
          <a:xfrm>
            <a:off x="1485900" y="2441448"/>
            <a:ext cx="3028950" cy="83039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>
                <a:latin typeface="Gill Sans MT" panose="020B0502020104020203" pitchFamily="34" charset="0"/>
              </a:rPr>
              <a:t>To create &amp; sustain an inclusive and contemporary school culture, where diversity, difference and individuality are recognised and celebrated.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BFA82A9-457F-21CE-E8BE-CDAA36635050}"/>
              </a:ext>
            </a:extLst>
          </p:cNvPr>
          <p:cNvSpPr txBox="1">
            <a:spLocks/>
          </p:cNvSpPr>
          <p:nvPr/>
        </p:nvSpPr>
        <p:spPr>
          <a:xfrm>
            <a:off x="4629150" y="2441448"/>
            <a:ext cx="3028950" cy="1755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350" b="1" i="1">
                <a:solidFill>
                  <a:schemeClr val="accent4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Students will…</a:t>
            </a:r>
          </a:p>
          <a:p>
            <a:r>
              <a:rPr lang="en-GB" sz="1350" i="1">
                <a:solidFill>
                  <a:schemeClr val="accent4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have a genuine appreciation and respect for different perspectives and be more tolerant and understanding of differences. </a:t>
            </a:r>
          </a:p>
          <a:p>
            <a:pPr marL="0" indent="0">
              <a:buNone/>
            </a:pPr>
            <a:endParaRPr lang="en-GB" sz="1350" i="1">
              <a:latin typeface="Gill Sans MT" panose="020B0502020104020203" pitchFamily="34" charset="0"/>
            </a:endParaRPr>
          </a:p>
          <a:p>
            <a:r>
              <a:rPr lang="en-GB" sz="1350" i="1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be inclusive and empathetic to others.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8DDE1F-AD5E-E406-5C4B-192448E50677}"/>
              </a:ext>
            </a:extLst>
          </p:cNvPr>
          <p:cNvSpPr txBox="1"/>
          <p:nvPr/>
        </p:nvSpPr>
        <p:spPr>
          <a:xfrm>
            <a:off x="1645920" y="1665582"/>
            <a:ext cx="577215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50" b="1" spc="-56" dirty="0">
                <a:solidFill>
                  <a:srgbClr val="D2533C"/>
                </a:solidFill>
                <a:latin typeface="Gill Sans MT" panose="020B0502020104020203" pitchFamily="34" charset="0"/>
                <a:ea typeface="+mj-ea"/>
                <a:cs typeface="+mj-cs"/>
              </a:rPr>
              <a:t>A Key Priority:  </a:t>
            </a:r>
            <a:r>
              <a:rPr lang="en-GB" sz="1650" spc="-56" dirty="0">
                <a:solidFill>
                  <a:srgbClr val="D2533C"/>
                </a:solidFill>
                <a:latin typeface="Gill Sans MT" panose="020B0502020104020203" pitchFamily="34" charset="0"/>
                <a:ea typeface="+mj-ea"/>
                <a:cs typeface="+mj-cs"/>
              </a:rPr>
              <a:t>To embed our Equality Diversity Inclusion provision &amp; establish more opportunities for celebrating the cultural diversity of the school.</a:t>
            </a:r>
            <a:endParaRPr lang="en-GB" sz="900" dirty="0">
              <a:latin typeface="Gill Sans MT" panose="020B0502020104020203" pitchFamily="34" charset="0"/>
            </a:endParaRPr>
          </a:p>
        </p:txBody>
      </p:sp>
      <p:pic>
        <p:nvPicPr>
          <p:cNvPr id="1026" name="Picture 2" descr="Diverse Children Playing Images – Browse 40,908 Stock Photos ...">
            <a:extLst>
              <a:ext uri="{FF2B5EF4-FFF2-40B4-BE49-F238E27FC236}">
                <a16:creationId xmlns:a16="http://schemas.microsoft.com/office/drawing/2014/main" id="{6809F018-4FED-CF1F-1473-0AD3F9E9D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3349911"/>
            <a:ext cx="1737360" cy="16351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ickman Kids School Diversity">
            <a:extLst>
              <a:ext uri="{FF2B5EF4-FFF2-40B4-BE49-F238E27FC236}">
                <a16:creationId xmlns:a16="http://schemas.microsoft.com/office/drawing/2014/main" id="{1396E67B-E53D-DDFA-5302-38E1E73E8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034" y="4238258"/>
            <a:ext cx="2661047" cy="987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472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7C836-F6DB-4782-9B72-307AA027B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b="1">
                <a:solidFill>
                  <a:srgbClr val="B50B33"/>
                </a:solidFill>
                <a:latin typeface="Gill Sans MT" pitchFamily="34" charset="0"/>
              </a:rPr>
              <a:t>E-safety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BD1A7-6732-C048-6ACC-31D97D52A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341438"/>
            <a:ext cx="8785225" cy="52070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GB" sz="2000">
                <a:solidFill>
                  <a:srgbClr val="B50B33"/>
                </a:solidFill>
                <a:latin typeface="Gill Sans MT" pitchFamily="34" charset="0"/>
              </a:rPr>
              <a:t>In September we will be re-issuing our e-safety agreement for the children in Years 1-6, which will continue to be age specific.</a:t>
            </a:r>
          </a:p>
          <a:p>
            <a:pPr>
              <a:buFont typeface="Arial" charset="0"/>
              <a:buChar char="•"/>
              <a:defRPr/>
            </a:pPr>
            <a:r>
              <a:rPr lang="en-GB" sz="2000">
                <a:solidFill>
                  <a:srgbClr val="B50B33"/>
                </a:solidFill>
                <a:latin typeface="Gill Sans MT" pitchFamily="34" charset="0"/>
              </a:rPr>
              <a:t>These will be formally introduced or revisited by pupils in all year groups pupils through a series of cartoon clips during form time.  </a:t>
            </a:r>
            <a:endParaRPr lang="en-GB" sz="2000">
              <a:solidFill>
                <a:srgbClr val="7030A0"/>
              </a:solidFill>
              <a:latin typeface="Gill Sans MT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>
                <a:solidFill>
                  <a:srgbClr val="B50B33"/>
                </a:solidFill>
                <a:latin typeface="Gill Sans MT" pitchFamily="34" charset="0"/>
              </a:rPr>
              <a:t>Children and parents will have to sign the agreements at the start of each academic year (Year 1 – Year 6). </a:t>
            </a:r>
          </a:p>
          <a:p>
            <a:pPr>
              <a:buFont typeface="Arial" charset="0"/>
              <a:buChar char="•"/>
              <a:defRPr/>
            </a:pPr>
            <a:r>
              <a:rPr lang="en-GB" sz="2000">
                <a:solidFill>
                  <a:srgbClr val="B50B33"/>
                </a:solidFill>
                <a:latin typeface="Gill Sans MT" pitchFamily="34" charset="0"/>
              </a:rPr>
              <a:t>When you receive the agreement please read, discuss and sign it with your child.</a:t>
            </a:r>
          </a:p>
          <a:p>
            <a:pPr>
              <a:buFont typeface="Arial" charset="0"/>
              <a:buChar char="•"/>
              <a:defRPr/>
            </a:pPr>
            <a:r>
              <a:rPr lang="en-GB" sz="2000">
                <a:solidFill>
                  <a:srgbClr val="B50B33"/>
                </a:solidFill>
                <a:latin typeface="Gill Sans MT" pitchFamily="34" charset="0"/>
              </a:rPr>
              <a:t>School will continue to use the SMART acronym as the basis for these rules.</a:t>
            </a:r>
          </a:p>
          <a:p>
            <a:pPr>
              <a:buFont typeface="Arial" charset="0"/>
              <a:buChar char="•"/>
              <a:defRPr/>
            </a:pPr>
            <a:r>
              <a:rPr lang="en-GB" sz="2000">
                <a:solidFill>
                  <a:srgbClr val="B50B33"/>
                </a:solidFill>
                <a:latin typeface="Gill Sans MT" pitchFamily="34" charset="0"/>
              </a:rPr>
              <a:t>S (safe) M (meeting) A (accepting) R (reliable) T (tell)</a:t>
            </a: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en-GB" sz="2000">
                <a:solidFill>
                  <a:srgbClr val="B50B33"/>
                </a:solidFill>
                <a:latin typeface="Gill Sans MT" pitchFamily="34" charset="0"/>
              </a:rPr>
              <a:t>More information about the SMART principles will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GB" sz="2000">
                <a:solidFill>
                  <a:srgbClr val="B50B33"/>
                </a:solidFill>
                <a:latin typeface="Gill Sans MT" pitchFamily="34" charset="0"/>
              </a:rPr>
              <a:t>  be sent with the agreement in a parent mailing in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GB" sz="2000">
                <a:solidFill>
                  <a:srgbClr val="B50B33"/>
                </a:solidFill>
                <a:latin typeface="Gill Sans MT" pitchFamily="34" charset="0"/>
              </a:rPr>
              <a:t>  the first week of the Autumn Term.</a:t>
            </a:r>
          </a:p>
          <a:p>
            <a:pPr>
              <a:buFont typeface="Arial" charset="0"/>
              <a:buChar char="•"/>
              <a:defRPr/>
            </a:pPr>
            <a:endParaRPr lang="en-GB"/>
          </a:p>
        </p:txBody>
      </p:sp>
      <p:pic>
        <p:nvPicPr>
          <p:cNvPr id="30724" name="Picture 2">
            <a:extLst>
              <a:ext uri="{FF2B5EF4-FFF2-40B4-BE49-F238E27FC236}">
                <a16:creationId xmlns:a16="http://schemas.microsoft.com/office/drawing/2014/main" id="{85D1703D-4B85-D766-53D5-9B3342A2B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732463"/>
            <a:ext cx="81756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6" descr="http://blog.oxford-grove.bolton.sch.uk/20152b/files/2016/02/smart.jpg">
            <a:extLst>
              <a:ext uri="{FF2B5EF4-FFF2-40B4-BE49-F238E27FC236}">
                <a16:creationId xmlns:a16="http://schemas.microsoft.com/office/drawing/2014/main" id="{2DDAA119-A040-59AE-18F5-E229B6200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443538"/>
            <a:ext cx="336391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AA682EA6-D3FC-E7EB-97EF-05B79DE26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" y="2657475"/>
            <a:ext cx="7632700" cy="4084638"/>
          </a:xfrm>
        </p:spPr>
        <p:txBody>
          <a:bodyPr/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You can catch us with small queries in the after school.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If you require a longer appointment, please make contact with the Prep Office. 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en-US" sz="3200">
                <a:solidFill>
                  <a:srgbClr val="B50B33"/>
                </a:solidFill>
                <a:latin typeface="Gill Sans MT" pitchFamily="34" charset="0"/>
              </a:rPr>
              <a:t>When appropriate we will make comments in your child’s homework diary or reading record.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altLang="en-US" sz="3200">
              <a:solidFill>
                <a:srgbClr val="B50B33"/>
              </a:solidFill>
              <a:latin typeface="Gill Sans MT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GB" altLang="en-US" sz="3200">
              <a:solidFill>
                <a:srgbClr val="B50B33"/>
              </a:solidFill>
              <a:latin typeface="Gill Sans MT" pitchFamily="34" charset="0"/>
            </a:endParaRP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3B93F485-CECD-DE87-797D-093235EA8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157788"/>
            <a:ext cx="13811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AutoShape 8" descr="Related image">
            <a:hlinkClick r:id="rId4"/>
            <a:extLst>
              <a:ext uri="{FF2B5EF4-FFF2-40B4-BE49-F238E27FC236}">
                <a16:creationId xmlns:a16="http://schemas.microsoft.com/office/drawing/2014/main" id="{8EF441FD-1AD1-D428-B8FE-0526ACC5D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438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1749" name="AutoShape 10" descr="Related image">
            <a:hlinkClick r:id="rId4"/>
            <a:extLst>
              <a:ext uri="{FF2B5EF4-FFF2-40B4-BE49-F238E27FC236}">
                <a16:creationId xmlns:a16="http://schemas.microsoft.com/office/drawing/2014/main" id="{359DA31F-0E32-169C-B17D-DE51C3DA03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3838" y="-6778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31750" name="Picture 6" descr="Related image">
            <a:hlinkClick r:id="rId5"/>
            <a:extLst>
              <a:ext uri="{FF2B5EF4-FFF2-40B4-BE49-F238E27FC236}">
                <a16:creationId xmlns:a16="http://schemas.microsoft.com/office/drawing/2014/main" id="{4BC0C55C-BB36-183F-25FC-9D36D2DC1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4" b="32172"/>
          <a:stretch>
            <a:fillRect/>
          </a:stretch>
        </p:blipFill>
        <p:spPr bwMode="auto">
          <a:xfrm>
            <a:off x="684213" y="692150"/>
            <a:ext cx="71612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1C102A88-2423-CB3F-9F70-D246FA2CA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865313"/>
            <a:ext cx="8964612" cy="48768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GB" altLang="en-US" sz="3200" dirty="0">
                <a:solidFill>
                  <a:srgbClr val="B50B33"/>
                </a:solidFill>
                <a:latin typeface="Gill Sans MT" pitchFamily="34" charset="0"/>
              </a:rPr>
              <a:t>Please sign the weekly </a:t>
            </a:r>
            <a:r>
              <a:rPr lang="en-GB" altLang="en-US" sz="3200" dirty="0">
                <a:solidFill>
                  <a:srgbClr val="C00000"/>
                </a:solidFill>
                <a:latin typeface="Gill Sans MT" pitchFamily="34" charset="0"/>
              </a:rPr>
              <a:t>homework letter</a:t>
            </a:r>
            <a:r>
              <a:rPr lang="en-GB" altLang="en-US" sz="3200" dirty="0">
                <a:solidFill>
                  <a:srgbClr val="7030A0"/>
                </a:solidFill>
                <a:latin typeface="Gill Sans MT" pitchFamily="34" charset="0"/>
              </a:rPr>
              <a:t> </a:t>
            </a:r>
            <a:r>
              <a:rPr lang="en-GB" altLang="en-US" sz="3200" dirty="0">
                <a:solidFill>
                  <a:srgbClr val="B50B33"/>
                </a:solidFill>
                <a:latin typeface="Gill Sans MT" pitchFamily="34" charset="0"/>
              </a:rPr>
              <a:t>to show that you have seen it</a:t>
            </a:r>
            <a:r>
              <a:rPr lang="en-GB" altLang="en-US" sz="3200" dirty="0">
                <a:solidFill>
                  <a:srgbClr val="7030A0"/>
                </a:solidFill>
                <a:latin typeface="Gill Sans MT" pitchFamily="34" charset="0"/>
              </a:rPr>
              <a:t>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en-US" sz="3200" dirty="0">
                <a:solidFill>
                  <a:srgbClr val="B50B33"/>
                </a:solidFill>
                <a:latin typeface="Gill Sans MT" pitchFamily="34" charset="0"/>
              </a:rPr>
              <a:t>You will receive termly curriculum newsletters detailing what we will be learning.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en-US" sz="3200" dirty="0">
                <a:solidFill>
                  <a:srgbClr val="B50B33"/>
                </a:solidFill>
                <a:latin typeface="Gill Sans MT" pitchFamily="34" charset="0"/>
              </a:rPr>
              <a:t>In addition, please read the weekly newsletter (and where appropriate share with your child’s other carers) as this outlines key dates and gives important information such as when </a:t>
            </a:r>
            <a:r>
              <a:rPr lang="en-GB" altLang="en-US" sz="3200">
                <a:solidFill>
                  <a:srgbClr val="B50B33"/>
                </a:solidFill>
                <a:latin typeface="Gill Sans MT" pitchFamily="34" charset="0"/>
              </a:rPr>
              <a:t>home clothes days are taking place.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altLang="en-US" sz="3200" dirty="0">
                <a:solidFill>
                  <a:srgbClr val="B50B33"/>
                </a:solidFill>
                <a:latin typeface="Gill Sans MT" pitchFamily="34" charset="0"/>
              </a:rPr>
              <a:t>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altLang="en-US" sz="3200" dirty="0">
              <a:solidFill>
                <a:srgbClr val="B50B33"/>
              </a:solidFill>
              <a:latin typeface="Gill Sans MT" pitchFamily="34" charset="0"/>
            </a:endParaRPr>
          </a:p>
        </p:txBody>
      </p:sp>
      <p:pic>
        <p:nvPicPr>
          <p:cNvPr id="32771" name="Picture 6" descr="Related image">
            <a:hlinkClick r:id="rId3"/>
            <a:extLst>
              <a:ext uri="{FF2B5EF4-FFF2-40B4-BE49-F238E27FC236}">
                <a16:creationId xmlns:a16="http://schemas.microsoft.com/office/drawing/2014/main" id="{B6D419B0-88C9-1F34-F8C1-1F240735E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4" b="32172"/>
          <a:stretch>
            <a:fillRect/>
          </a:stretch>
        </p:blipFill>
        <p:spPr bwMode="auto">
          <a:xfrm>
            <a:off x="827088" y="517525"/>
            <a:ext cx="61928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2">
            <a:extLst>
              <a:ext uri="{FF2B5EF4-FFF2-40B4-BE49-F238E27FC236}">
                <a16:creationId xmlns:a16="http://schemas.microsoft.com/office/drawing/2014/main" id="{75649A1C-333E-BDFC-9CC9-69C97C12A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301625"/>
            <a:ext cx="13811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210F8AEA-D71F-536A-6595-960590C49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276475"/>
            <a:ext cx="8382000" cy="4303713"/>
          </a:xfrm>
        </p:spPr>
        <p:txBody>
          <a:bodyPr/>
          <a:lstStyle/>
          <a:p>
            <a:pPr marL="182245" indent="-182245" eaLnBrk="1" hangingPunct="1">
              <a:spcBef>
                <a:spcPct val="0"/>
              </a:spcBef>
            </a:pPr>
            <a:r>
              <a:rPr lang="en-GB" altLang="en-US" sz="3200">
                <a:solidFill>
                  <a:srgbClr val="B50B33"/>
                </a:solidFill>
                <a:latin typeface="Gill Sans MT"/>
              </a:rPr>
              <a:t>If you have any worries or concerns, please address them to your child’s class teacher in the first instance.</a:t>
            </a:r>
          </a:p>
          <a:p>
            <a:pPr eaLnBrk="1" hangingPunct="1"/>
            <a:r>
              <a:rPr lang="en-GB" altLang="en-US" sz="3200">
                <a:solidFill>
                  <a:srgbClr val="B50B33"/>
                </a:solidFill>
                <a:latin typeface="Gill Sans MT" panose="020B0502020104020203" pitchFamily="34" charset="0"/>
              </a:rPr>
              <a:t>If there are any unresolved concerns after discussion with the class teacher, please contact your child’s Key Stage Leader.</a:t>
            </a:r>
          </a:p>
          <a:p>
            <a:pPr eaLnBrk="1" hangingPunct="1"/>
            <a:r>
              <a:rPr lang="en-GB" altLang="en-US" sz="3200">
                <a:solidFill>
                  <a:srgbClr val="B50B33"/>
                </a:solidFill>
                <a:latin typeface="Gill Sans MT" panose="020B0502020104020203" pitchFamily="34" charset="0"/>
              </a:rPr>
              <a:t>The Key Stage Leader for Lower KS2 is: Mrs Barrie</a:t>
            </a:r>
          </a:p>
          <a:p>
            <a:pPr eaLnBrk="1" hangingPunct="1">
              <a:spcBef>
                <a:spcPct val="0"/>
              </a:spcBef>
            </a:pPr>
            <a:endParaRPr lang="en-GB" altLang="en-US" sz="3200">
              <a:solidFill>
                <a:srgbClr val="B50B33"/>
              </a:solidFill>
              <a:latin typeface="Gill Sans MT" panose="020B0502020104020203" pitchFamily="34" charset="0"/>
            </a:endParaRPr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6A82A53B-A88D-F3E7-4D06-F8F0CDCDF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409575"/>
            <a:ext cx="13811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6" descr="Related image">
            <a:hlinkClick r:id="rId4"/>
            <a:extLst>
              <a:ext uri="{FF2B5EF4-FFF2-40B4-BE49-F238E27FC236}">
                <a16:creationId xmlns:a16="http://schemas.microsoft.com/office/drawing/2014/main" id="{33214D1B-EB64-200B-0346-731441F79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4" b="32172"/>
          <a:stretch>
            <a:fillRect/>
          </a:stretch>
        </p:blipFill>
        <p:spPr bwMode="auto">
          <a:xfrm>
            <a:off x="827088" y="517525"/>
            <a:ext cx="61928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C9975525-4740-B02D-ADC3-4BB1F9F96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133600"/>
            <a:ext cx="8382000" cy="201612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GB" altLang="en-US" sz="3200">
                <a:solidFill>
                  <a:srgbClr val="B50B33"/>
                </a:solidFill>
                <a:latin typeface="Gill Sans MT" pitchFamily="34" charset="0"/>
              </a:rPr>
              <a:t>If any concerns remain unresolved, please direct academic concerns to Mrs Hubbard, Director of Studies, and pastoral concerns to Mrs Shackel.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600" b="1">
              <a:solidFill>
                <a:srgbClr val="B50B33"/>
              </a:solidFill>
              <a:latin typeface="Gill Sans MT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3200" b="1">
              <a:solidFill>
                <a:srgbClr val="B50B33"/>
              </a:solidFill>
              <a:latin typeface="Gill Sans MT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GB" altLang="en-US" sz="3200">
              <a:solidFill>
                <a:srgbClr val="B50B33"/>
              </a:solidFill>
              <a:latin typeface="Gill Sans MT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GB" altLang="en-US" sz="3200">
              <a:solidFill>
                <a:srgbClr val="B50B33"/>
              </a:solidFill>
              <a:latin typeface="Gill Sans MT" pitchFamily="34" charset="0"/>
            </a:endParaRPr>
          </a:p>
        </p:txBody>
      </p:sp>
      <p:pic>
        <p:nvPicPr>
          <p:cNvPr id="34819" name="Picture 2">
            <a:extLst>
              <a:ext uri="{FF2B5EF4-FFF2-40B4-BE49-F238E27FC236}">
                <a16:creationId xmlns:a16="http://schemas.microsoft.com/office/drawing/2014/main" id="{086B3C1E-659E-7C08-1920-B17D5D61D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157788"/>
            <a:ext cx="13811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6" descr="Related image">
            <a:hlinkClick r:id="rId4"/>
            <a:extLst>
              <a:ext uri="{FF2B5EF4-FFF2-40B4-BE49-F238E27FC236}">
                <a16:creationId xmlns:a16="http://schemas.microsoft.com/office/drawing/2014/main" id="{1F1D7B01-B93D-1CB9-5E63-1F3241273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4" b="32172"/>
          <a:stretch>
            <a:fillRect/>
          </a:stretch>
        </p:blipFill>
        <p:spPr bwMode="auto">
          <a:xfrm>
            <a:off x="1187450" y="692150"/>
            <a:ext cx="6192838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Image result for problem shared is a problem halved">
            <a:hlinkClick r:id="rId6"/>
            <a:extLst>
              <a:ext uri="{FF2B5EF4-FFF2-40B4-BE49-F238E27FC236}">
                <a16:creationId xmlns:a16="http://schemas.microsoft.com/office/drawing/2014/main" id="{3E839320-B6C5-9DDD-C731-89C832B37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1"/>
          <a:stretch>
            <a:fillRect/>
          </a:stretch>
        </p:blipFill>
        <p:spPr bwMode="auto">
          <a:xfrm>
            <a:off x="2843213" y="3867150"/>
            <a:ext cx="324802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75D11-5450-E676-962C-6FAE906A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>
                <a:solidFill>
                  <a:srgbClr val="B50B33"/>
                </a:solidFill>
                <a:latin typeface="Gill Sans MT" pitchFamily="34" charset="0"/>
              </a:rPr>
              <a:t>In this meeting we hope to inform you about</a:t>
            </a:r>
            <a:r>
              <a:rPr lang="en-GB">
                <a:solidFill>
                  <a:schemeClr val="tx2">
                    <a:lumMod val="75000"/>
                  </a:schemeClr>
                </a:solidFill>
                <a:latin typeface="Gill Sans MT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2B785-4F9A-0FCE-3265-2DD75E591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 rtlCol="0">
            <a:normAutofit lnSpcReduction="10000"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Arrival and collection routine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The weekly timetable 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Maths sets 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The cross-curricular topics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Visits and curriculum enhancements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Expectations and routine for homework including spellings and reading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Uniform and equipment needed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Communication with parents</a:t>
            </a: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7C866771-3214-E61A-F39E-BB94BF24B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157788"/>
            <a:ext cx="13811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0BA0B9CE-8F32-0A2A-40A8-CC2DADC4A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" y="2351088"/>
            <a:ext cx="9118600" cy="4775200"/>
          </a:xfrm>
        </p:spPr>
        <p:txBody>
          <a:bodyPr/>
          <a:lstStyle/>
          <a:p>
            <a:r>
              <a:rPr lang="en-GB" altLang="en-US" sz="2800">
                <a:solidFill>
                  <a:srgbClr val="B50B33"/>
                </a:solidFill>
                <a:latin typeface="Gill Sans MT" panose="020B0502020104020203" pitchFamily="34" charset="0"/>
              </a:rPr>
              <a:t> There is a tab on the website about this – please take the time to read it.</a:t>
            </a:r>
          </a:p>
          <a:p>
            <a:r>
              <a:rPr lang="en-GB" altLang="en-US" sz="2800" b="1">
                <a:solidFill>
                  <a:srgbClr val="B50B33"/>
                </a:solidFill>
                <a:latin typeface="Gill Sans MT" panose="020B0502020104020203" pitchFamily="34" charset="0"/>
              </a:rPr>
              <a:t>Mobile Phones </a:t>
            </a:r>
            <a:r>
              <a:rPr lang="en-GB" altLang="en-US" sz="2800">
                <a:solidFill>
                  <a:srgbClr val="B50B33"/>
                </a:solidFill>
                <a:latin typeface="Gill Sans MT" panose="020B0502020104020203" pitchFamily="34" charset="0"/>
              </a:rPr>
              <a:t>– not allowed at all in or around the Foundation Stage (legal requirement).</a:t>
            </a:r>
          </a:p>
          <a:p>
            <a:r>
              <a:rPr lang="en-GB" altLang="en-US" sz="2800" b="1">
                <a:solidFill>
                  <a:srgbClr val="B50B33"/>
                </a:solidFill>
                <a:latin typeface="Gill Sans MT" panose="020B0502020104020203" pitchFamily="34" charset="0"/>
              </a:rPr>
              <a:t>Videos and Mobile phones </a:t>
            </a:r>
            <a:r>
              <a:rPr lang="en-GB" altLang="en-US" sz="2800">
                <a:solidFill>
                  <a:srgbClr val="B50B33"/>
                </a:solidFill>
                <a:latin typeface="Gill Sans MT" panose="020B0502020104020203" pitchFamily="34" charset="0"/>
              </a:rPr>
              <a:t>– see policy on website.  Please do not use cameras in school unless allowed to do so at Productions or special events.</a:t>
            </a:r>
          </a:p>
          <a:p>
            <a:r>
              <a:rPr lang="en-GB" altLang="en-US" sz="2800">
                <a:solidFill>
                  <a:srgbClr val="B50B33"/>
                </a:solidFill>
                <a:latin typeface="Gill Sans MT" panose="020B0502020104020203" pitchFamily="34" charset="0"/>
              </a:rPr>
              <a:t>Any photos or videos MUST NOT by uploaded to social network sites (parents always tell us when it happens and who has done it!)</a:t>
            </a:r>
          </a:p>
          <a:p>
            <a:endParaRPr lang="en-GB" altLang="en-US" sz="1400"/>
          </a:p>
        </p:txBody>
      </p:sp>
      <p:pic>
        <p:nvPicPr>
          <p:cNvPr id="35843" name="Picture 7" descr="Image result for safeguarding">
            <a:hlinkClick r:id="rId3"/>
            <a:extLst>
              <a:ext uri="{FF2B5EF4-FFF2-40B4-BE49-F238E27FC236}">
                <a16:creationId xmlns:a16="http://schemas.microsoft.com/office/drawing/2014/main" id="{8CA61922-8E3F-5519-8A4C-96FA67A2D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879C4421-D5D4-96A3-73DD-72F704250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8" y="2636838"/>
            <a:ext cx="9036050" cy="3671887"/>
          </a:xfrm>
        </p:spPr>
        <p:txBody>
          <a:bodyPr/>
          <a:lstStyle/>
          <a:p>
            <a:r>
              <a:rPr lang="en-GB" altLang="en-US">
                <a:solidFill>
                  <a:srgbClr val="B50B33"/>
                </a:solidFill>
                <a:latin typeface="Gill Sans MT" panose="020B0502020104020203" pitchFamily="34" charset="0"/>
              </a:rPr>
              <a:t>When coming onsite during the school day, please go to the office and not to your child’s class.  </a:t>
            </a:r>
          </a:p>
          <a:p>
            <a:r>
              <a:rPr lang="en-GB" altLang="en-US">
                <a:solidFill>
                  <a:srgbClr val="B50B33"/>
                </a:solidFill>
                <a:latin typeface="Gill Sans MT" panose="020B0502020104020203" pitchFamily="34" charset="0"/>
              </a:rPr>
              <a:t>Nursery parents if collecting or dropping off at lunchtime please do not wander amongst the children on the playground.</a:t>
            </a:r>
          </a:p>
          <a:p>
            <a:r>
              <a:rPr lang="en-GB" altLang="en-US" b="1">
                <a:solidFill>
                  <a:srgbClr val="B50B33"/>
                </a:solidFill>
                <a:latin typeface="Gill Sans MT" panose="020B0502020104020203" pitchFamily="34" charset="0"/>
              </a:rPr>
              <a:t>Gates</a:t>
            </a:r>
            <a:r>
              <a:rPr lang="en-GB" altLang="en-US">
                <a:solidFill>
                  <a:srgbClr val="B50B33"/>
                </a:solidFill>
                <a:latin typeface="Gill Sans MT" panose="020B0502020104020203" pitchFamily="34" charset="0"/>
              </a:rPr>
              <a:t> – please ensure you close them behind you, especially those around the Foundation Stage which need to be locked.</a:t>
            </a:r>
          </a:p>
          <a:p>
            <a:r>
              <a:rPr lang="en-GB" altLang="en-US">
                <a:solidFill>
                  <a:srgbClr val="B50B33"/>
                </a:solidFill>
                <a:latin typeface="Gill Sans MT" panose="020B0502020104020203" pitchFamily="34" charset="0"/>
              </a:rPr>
              <a:t>Any concerns about a child’s welfare please raise with the class teacher first and then this will be passed on to the Designated Safeguarding Leader – J. Shackel</a:t>
            </a:r>
            <a:endParaRPr lang="en-GB" altLang="en-US" sz="1400"/>
          </a:p>
        </p:txBody>
      </p:sp>
      <p:pic>
        <p:nvPicPr>
          <p:cNvPr id="36867" name="Picture 7" descr="Image result for safeguarding">
            <a:hlinkClick r:id="rId3"/>
            <a:extLst>
              <a:ext uri="{FF2B5EF4-FFF2-40B4-BE49-F238E27FC236}">
                <a16:creationId xmlns:a16="http://schemas.microsoft.com/office/drawing/2014/main" id="{551527CA-9B7A-F02F-FAB1-C63C5BB65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144000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68426671-DDEB-B023-5AE5-356BF5646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196975"/>
            <a:ext cx="8382000" cy="48768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GB" altLang="en-US" sz="3200">
                <a:solidFill>
                  <a:srgbClr val="B50B33"/>
                </a:solidFill>
                <a:latin typeface="Gill Sans MT" pitchFamily="34" charset="0"/>
              </a:rPr>
              <a:t>We are very happy to be welcoming your child into Year 4.</a:t>
            </a:r>
          </a:p>
          <a:p>
            <a:pPr marL="0" indent="0" algn="ctr" eaLnBrk="1" hangingPunct="1">
              <a:spcBef>
                <a:spcPts val="0"/>
              </a:spcBef>
              <a:buFont typeface="Arial" charset="0"/>
              <a:buNone/>
              <a:defRPr/>
            </a:pPr>
            <a:endParaRPr lang="en-GB" altLang="en-US" sz="3200">
              <a:solidFill>
                <a:srgbClr val="B50B33"/>
              </a:solidFill>
              <a:latin typeface="Gill Sans MT" pitchFamily="34" charset="0"/>
            </a:endParaRPr>
          </a:p>
          <a:p>
            <a:pPr marL="0" indent="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GB" altLang="en-US" sz="3200">
                <a:solidFill>
                  <a:srgbClr val="B50B33"/>
                </a:solidFill>
                <a:latin typeface="Gill Sans MT" pitchFamily="34" charset="0"/>
              </a:rPr>
              <a:t>Any questions?</a:t>
            </a:r>
          </a:p>
          <a:p>
            <a:pPr marL="0" indent="0" algn="ctr" eaLnBrk="1" hangingPunct="1">
              <a:spcBef>
                <a:spcPts val="0"/>
              </a:spcBef>
              <a:buFont typeface="Arial" charset="0"/>
              <a:buNone/>
              <a:defRPr/>
            </a:pPr>
            <a:endParaRPr lang="en-GB" altLang="en-US" sz="3200">
              <a:solidFill>
                <a:srgbClr val="B50B33"/>
              </a:solidFill>
              <a:latin typeface="Gill Sans MT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>
              <a:solidFill>
                <a:srgbClr val="B50B33"/>
              </a:solidFill>
              <a:latin typeface="Gill Sans MT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GB" altLang="en-US" sz="3200">
              <a:solidFill>
                <a:srgbClr val="B50B33"/>
              </a:solidFill>
              <a:latin typeface="Gill Sans MT" pitchFamily="34" charset="0"/>
            </a:endParaRPr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10E00F38-9C0A-75BA-019F-8C521419A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157788"/>
            <a:ext cx="13811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>
            <a:extLst>
              <a:ext uri="{FF2B5EF4-FFF2-40B4-BE49-F238E27FC236}">
                <a16:creationId xmlns:a16="http://schemas.microsoft.com/office/drawing/2014/main" id="{DE44245D-40DC-E80D-F1DE-880AA927C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167188"/>
            <a:ext cx="23050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D73D3-3031-3A74-11AA-B8D6F0692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b="1">
                <a:solidFill>
                  <a:srgbClr val="B50B33"/>
                </a:solidFill>
                <a:latin typeface="Gill Sans MT" pitchFamily="34" charset="0"/>
              </a:rPr>
              <a:t>Uniform and Equipment</a:t>
            </a:r>
            <a:r>
              <a:rPr lang="en-GB">
                <a:solidFill>
                  <a:srgbClr val="B50B33"/>
                </a:solidFill>
                <a:latin typeface="Gill Sans MT" pitchFamily="34" charset="0"/>
              </a:rPr>
              <a:t>: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D9E85259-9318-C2F9-B03B-B69A1933E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3623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en-US" altLang="en-US">
              <a:highlight>
                <a:srgbClr val="FFFF00"/>
              </a:highlight>
              <a:cs typeface="Arial"/>
            </a:endParaRPr>
          </a:p>
          <a:p>
            <a:pPr marL="182245" indent="-182245" eaLnBrk="1" hangingPunct="1">
              <a:defRPr/>
            </a:pPr>
            <a:r>
              <a:rPr lang="en-GB" sz="3000">
                <a:latin typeface="Gill Sans MT"/>
              </a:rPr>
              <a:t>Summer uniform is to be worn up to October half term, then winter uniform is to be worn, until the second half of the spring term.</a:t>
            </a:r>
          </a:p>
          <a:p>
            <a:pPr marL="182245" indent="-182245">
              <a:defRPr/>
            </a:pPr>
            <a:r>
              <a:rPr lang="en-GB" sz="3000">
                <a:latin typeface="Gill Sans MT"/>
              </a:rPr>
              <a:t>Monday - Recorders</a:t>
            </a:r>
          </a:p>
          <a:p>
            <a:pPr marL="182245" indent="-182245" eaLnBrk="1" hangingPunct="1">
              <a:defRPr/>
            </a:pPr>
            <a:r>
              <a:rPr lang="en-GB" sz="3000">
                <a:latin typeface="Gill Sans MT"/>
              </a:rPr>
              <a:t>Wednesday - Year 4 PE come into school wearing PE kit and change at end of the lesson.</a:t>
            </a:r>
          </a:p>
          <a:p>
            <a:pPr marL="182245" indent="-182245" eaLnBrk="1" hangingPunct="1">
              <a:defRPr/>
            </a:pPr>
            <a:r>
              <a:rPr lang="en-GB" sz="3000">
                <a:latin typeface="Gill Sans MT" panose="020B0502020104020203" pitchFamily="34" charset="0"/>
              </a:rPr>
              <a:t>Thursday - Year 4 come into school wearing their PE kit and stay in it all day.</a:t>
            </a:r>
            <a:endParaRPr lang="en-US" altLang="en-US" sz="3000">
              <a:latin typeface="Gill Sans MT" panose="020B0502020104020203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>
              <a:solidFill>
                <a:srgbClr val="B50B33"/>
              </a:solidFill>
              <a:highlight>
                <a:srgbClr val="00FF00"/>
              </a:highlight>
              <a:latin typeface="Gill Sans MT" panose="020B0502020104020203" pitchFamily="34" charset="0"/>
            </a:endParaRP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363078F7-447A-33E2-FC09-5B038585B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5876925"/>
            <a:ext cx="75565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CF40E-417F-6917-3410-D4D517D30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b="1">
                <a:solidFill>
                  <a:srgbClr val="B50B33"/>
                </a:solidFill>
                <a:latin typeface="Gill Sans MT" pitchFamily="34" charset="0"/>
              </a:rPr>
              <a:t>Arrival and Collection</a:t>
            </a:r>
            <a:r>
              <a:rPr lang="en-GB">
                <a:solidFill>
                  <a:schemeClr val="tx2">
                    <a:lumMod val="75000"/>
                  </a:schemeClr>
                </a:solidFill>
                <a:latin typeface="Gill Sans MT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362F7-81CD-FBD6-DB76-72B601CB9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182245" indent="-182245" eaLnBrk="1" fontAlgn="auto" hangingPunct="1">
              <a:spcAft>
                <a:spcPts val="0"/>
              </a:spcAft>
              <a:defRPr/>
            </a:pPr>
            <a:r>
              <a:rPr lang="en-GB" sz="3200">
                <a:solidFill>
                  <a:srgbClr val="B50B33"/>
                </a:solidFill>
                <a:latin typeface="Gill Sans MT"/>
              </a:rPr>
              <a:t>Year 4 should come in through their </a:t>
            </a:r>
            <a:r>
              <a:rPr lang="en-GB" sz="3200" b="1">
                <a:solidFill>
                  <a:srgbClr val="B50B33"/>
                </a:solidFill>
                <a:latin typeface="Gill Sans MT"/>
              </a:rPr>
              <a:t>classroom back door </a:t>
            </a:r>
            <a:r>
              <a:rPr lang="en-GB" sz="3200">
                <a:solidFill>
                  <a:srgbClr val="B50B33"/>
                </a:solidFill>
                <a:latin typeface="Gill Sans MT"/>
              </a:rPr>
              <a:t>which will be opened by a member of staff at 8.30am each day.  At the end of the day, parents can come on site and the children will be released from their back doors at 3:45pm.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sz="3200">
                <a:solidFill>
                  <a:srgbClr val="B50B33"/>
                </a:solidFill>
                <a:latin typeface="Gill Sans MT"/>
              </a:rPr>
              <a:t>Children are responsible for own possessions and should not be in cloakrooms or classrooms before 8.30am.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sz="3200">
                <a:solidFill>
                  <a:srgbClr val="B50B33"/>
                </a:solidFill>
                <a:latin typeface="Gill Sans MT"/>
              </a:rPr>
              <a:t>Please sign in at office if late.</a:t>
            </a:r>
            <a:endParaRPr lang="en-GB" sz="3200" b="1">
              <a:solidFill>
                <a:srgbClr val="B50B33"/>
              </a:solidFill>
              <a:latin typeface="Gill Sans MT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sz="3200">
                <a:solidFill>
                  <a:srgbClr val="B50B33"/>
                </a:solidFill>
                <a:latin typeface="Gill Sans MT"/>
              </a:rPr>
              <a:t>If late your child will be in the office.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GB" sz="3200">
              <a:solidFill>
                <a:srgbClr val="B50B33"/>
              </a:solidFill>
              <a:latin typeface="Gill Sans MT" pitchFamily="34" charset="0"/>
            </a:endParaRP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A6DBD157-9528-D61B-298E-A930A5C8F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405438"/>
            <a:ext cx="1165225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B0EBA-27B6-2C30-B4F9-D2E87A0C8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>
                <a:solidFill>
                  <a:srgbClr val="B50B33"/>
                </a:solidFill>
                <a:latin typeface="Gill Sans MT" pitchFamily="34" charset="0"/>
              </a:rPr>
              <a:t>In a typical week the children will have</a:t>
            </a:r>
            <a:r>
              <a:rPr lang="en-GB">
                <a:solidFill>
                  <a:schemeClr val="tx2">
                    <a:lumMod val="75000"/>
                  </a:schemeClr>
                </a:solidFill>
                <a:latin typeface="Gill Sans MT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6EA5E-3635-7292-5198-641AB95A8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5 x Maths lessons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5 x English lessons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1 x Guided Reading session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2 x Science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1 x Computing 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1 x Art or DT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Humanities – 	2 x History or Geography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		1 x  RE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		1 x PSHE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2 x PE  (Wednesday and Thursday) 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2 x Music (Recorders on Monday)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1 x Drama lesson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sz="3200">
                <a:solidFill>
                  <a:srgbClr val="B50B33"/>
                </a:solidFill>
                <a:latin typeface="Gill Sans MT"/>
              </a:rPr>
              <a:t>1 x French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1 x Votes for Schools’ session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3200">
              <a:solidFill>
                <a:schemeClr val="tx2">
                  <a:lumMod val="75000"/>
                </a:schemeClr>
              </a:solidFill>
              <a:latin typeface="Gill Sans MT" pitchFamily="34" charset="0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GB" sz="3200">
              <a:solidFill>
                <a:schemeClr val="tx2">
                  <a:lumMod val="75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D69EFDEC-0775-4CAD-5E08-9CBD25A40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157788"/>
            <a:ext cx="13811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C177C49-7075-F1B5-9A6E-525C757C1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827357"/>
              </p:ext>
            </p:extLst>
          </p:nvPr>
        </p:nvGraphicFramePr>
        <p:xfrm>
          <a:off x="524247" y="1586253"/>
          <a:ext cx="8095506" cy="490469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04489">
                  <a:extLst>
                    <a:ext uri="{9D8B030D-6E8A-4147-A177-3AD203B41FA5}">
                      <a16:colId xmlns:a16="http://schemas.microsoft.com/office/drawing/2014/main" val="1621420526"/>
                    </a:ext>
                  </a:extLst>
                </a:gridCol>
                <a:gridCol w="302441">
                  <a:extLst>
                    <a:ext uri="{9D8B030D-6E8A-4147-A177-3AD203B41FA5}">
                      <a16:colId xmlns:a16="http://schemas.microsoft.com/office/drawing/2014/main" val="1357543885"/>
                    </a:ext>
                  </a:extLst>
                </a:gridCol>
                <a:gridCol w="200840">
                  <a:extLst>
                    <a:ext uri="{9D8B030D-6E8A-4147-A177-3AD203B41FA5}">
                      <a16:colId xmlns:a16="http://schemas.microsoft.com/office/drawing/2014/main" val="2119983596"/>
                    </a:ext>
                  </a:extLst>
                </a:gridCol>
                <a:gridCol w="1070359">
                  <a:extLst>
                    <a:ext uri="{9D8B030D-6E8A-4147-A177-3AD203B41FA5}">
                      <a16:colId xmlns:a16="http://schemas.microsoft.com/office/drawing/2014/main" val="4132326472"/>
                    </a:ext>
                  </a:extLst>
                </a:gridCol>
                <a:gridCol w="401680">
                  <a:extLst>
                    <a:ext uri="{9D8B030D-6E8A-4147-A177-3AD203B41FA5}">
                      <a16:colId xmlns:a16="http://schemas.microsoft.com/office/drawing/2014/main" val="456265276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3200357718"/>
                    </a:ext>
                  </a:extLst>
                </a:gridCol>
                <a:gridCol w="904489">
                  <a:extLst>
                    <a:ext uri="{9D8B030D-6E8A-4147-A177-3AD203B41FA5}">
                      <a16:colId xmlns:a16="http://schemas.microsoft.com/office/drawing/2014/main" val="3769876882"/>
                    </a:ext>
                  </a:extLst>
                </a:gridCol>
                <a:gridCol w="904489">
                  <a:extLst>
                    <a:ext uri="{9D8B030D-6E8A-4147-A177-3AD203B41FA5}">
                      <a16:colId xmlns:a16="http://schemas.microsoft.com/office/drawing/2014/main" val="4098589064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3050564940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470594027"/>
                    </a:ext>
                  </a:extLst>
                </a:gridCol>
                <a:gridCol w="1070359">
                  <a:extLst>
                    <a:ext uri="{9D8B030D-6E8A-4147-A177-3AD203B41FA5}">
                      <a16:colId xmlns:a16="http://schemas.microsoft.com/office/drawing/2014/main" val="1386158063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3613805493"/>
                    </a:ext>
                  </a:extLst>
                </a:gridCol>
                <a:gridCol w="502336">
                  <a:extLst>
                    <a:ext uri="{9D8B030D-6E8A-4147-A177-3AD203B41FA5}">
                      <a16:colId xmlns:a16="http://schemas.microsoft.com/office/drawing/2014/main" val="841697309"/>
                    </a:ext>
                  </a:extLst>
                </a:gridCol>
                <a:gridCol w="502336">
                  <a:extLst>
                    <a:ext uri="{9D8B030D-6E8A-4147-A177-3AD203B41FA5}">
                      <a16:colId xmlns:a16="http://schemas.microsoft.com/office/drawing/2014/main" val="2871652061"/>
                    </a:ext>
                  </a:extLst>
                </a:gridCol>
                <a:gridCol w="254240">
                  <a:extLst>
                    <a:ext uri="{9D8B030D-6E8A-4147-A177-3AD203B41FA5}">
                      <a16:colId xmlns:a16="http://schemas.microsoft.com/office/drawing/2014/main" val="3122784656"/>
                    </a:ext>
                  </a:extLst>
                </a:gridCol>
              </a:tblGrid>
              <a:tr h="303710">
                <a:tc rowSpan="2">
                  <a:txBody>
                    <a:bodyPr/>
                    <a:lstStyle/>
                    <a:p>
                      <a:r>
                        <a:rPr lang="en-GB" sz="8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8.30-8.45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8.45-8.50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Lesson 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8.50-9.50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(60 mins)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8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8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8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9.55-10.10 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10.10-10.25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10.30 – 12.20 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(110 mins)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12.20 to 1.20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1.20 to 1.25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Lesson 4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1.25-2.25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(60 mins)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2.25 to 2.35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Lesson 5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2.40-3.40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(60 mins)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3.40-3.45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263073"/>
                  </a:ext>
                </a:extLst>
              </a:tr>
              <a:tr h="5827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Lesson 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Lesson 3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720154"/>
                  </a:ext>
                </a:extLst>
              </a:tr>
              <a:tr h="812629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Monday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Early Morning Work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Registration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Maths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Star of the Week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Music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(35 mins)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English 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(75 mins)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Registration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French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Computing</a:t>
                      </a: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P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445503"/>
                  </a:ext>
                </a:extLst>
              </a:tr>
              <a:tr h="858288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Tuesday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Early Morning Work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Registration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English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Key Stage Assembly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R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Maths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(65 mins)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PSHECE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(45 mins)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U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Registration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Art</a:t>
                      </a: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R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Science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313864"/>
                  </a:ext>
                </a:extLst>
              </a:tr>
              <a:tr h="773126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Wed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Early Morning Work 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Registration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Maths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(50 mins)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6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VFS (25 mins)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E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 English 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(55 mins)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PE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(55 mins)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Registration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Science</a:t>
                      </a: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E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Music 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Drama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486306"/>
                  </a:ext>
                </a:extLst>
              </a:tr>
              <a:tr h="773126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Thursday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Early Morning Work </a:t>
                      </a:r>
                      <a:r>
                        <a:rPr lang="en-GB" sz="7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Registration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Maths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Singing Assembly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6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6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9.50-10.10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English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(110 mins) 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Registration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PE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PE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K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08449"/>
                  </a:ext>
                </a:extLst>
              </a:tr>
              <a:tr h="773126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Friday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Early Morning Work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Registration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English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Assembly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K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RE  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(45 mins) 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Maths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 (65 mins) 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Registration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Humanities 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K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Humanities 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UP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407" marR="554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082607"/>
                  </a:ext>
                </a:extLst>
              </a:tr>
            </a:tbl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07DAF573-166E-67F6-71E1-14BD5633D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247" y="692696"/>
            <a:ext cx="83041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200" b="1" i="0" u="none" strike="noStrike" cap="none" normalizeH="0" baseline="0" dirty="0">
                <a:ln>
                  <a:noFill/>
                </a:ln>
                <a:solidFill>
                  <a:srgbClr val="B50B33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Class 4A    2024-25	Teacher: Mrs Barrie</a:t>
            </a: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rgbClr val="B50B33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234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rectangular box with black text&#10;&#10;Description automatically generated">
            <a:extLst>
              <a:ext uri="{FF2B5EF4-FFF2-40B4-BE49-F238E27FC236}">
                <a16:creationId xmlns:a16="http://schemas.microsoft.com/office/drawing/2014/main" id="{E3200FAD-54FA-2789-2A52-CB46CB0F6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47" y="517525"/>
            <a:ext cx="8803106" cy="6272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8447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8D97E-9AB5-682E-6CCA-AA7AE741F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b="1">
                <a:solidFill>
                  <a:srgbClr val="B50B33"/>
                </a:solidFill>
                <a:latin typeface="Gill Sans MT" pitchFamily="34" charset="0"/>
              </a:rPr>
              <a:t>Math and/or English Sets</a:t>
            </a:r>
            <a:r>
              <a:rPr lang="en-GB">
                <a:solidFill>
                  <a:srgbClr val="B50B33"/>
                </a:solidFill>
                <a:latin typeface="Gill Sans MT" pitchFamily="34" charset="0"/>
              </a:rPr>
              <a:t>: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BC0E0F75-BB4E-DBA9-2CB3-D48B38383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>
                <a:solidFill>
                  <a:srgbClr val="B50B33"/>
                </a:solidFill>
                <a:latin typeface="Gill Sans MT" panose="020B0502020104020203" pitchFamily="34" charset="0"/>
              </a:rPr>
              <a:t>We have 2 Maths sets and children will start in sets from September.  We will review them at the end of half term.</a:t>
            </a:r>
          </a:p>
          <a:p>
            <a:pPr eaLnBrk="1" hangingPunct="1"/>
            <a:r>
              <a:rPr lang="en-GB" altLang="en-US" sz="3200" dirty="0">
                <a:solidFill>
                  <a:srgbClr val="B50B33"/>
                </a:solidFill>
                <a:latin typeface="Gill Sans MT" panose="020B0502020104020203" pitchFamily="34" charset="0"/>
              </a:rPr>
              <a:t>MTC (Multiplication Tables Check) - </a:t>
            </a:r>
            <a:r>
              <a:rPr lang="en-GB" altLang="en-US" sz="3200" dirty="0">
                <a:latin typeface="Gill Sans MT" panose="020B0502020104020203" pitchFamily="34" charset="0"/>
              </a:rPr>
              <a:t>t</a:t>
            </a:r>
            <a:r>
              <a:rPr lang="en-GB" sz="2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he </a:t>
            </a:r>
            <a:r>
              <a:rPr lang="en-GB" sz="24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MTC's</a:t>
            </a:r>
            <a:r>
              <a:rPr lang="en-GB" sz="2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purpose is to ensure the times tables knowledge is at the expected level. </a:t>
            </a:r>
            <a:endParaRPr lang="en-GB" altLang="en-US" sz="3200" dirty="0">
              <a:latin typeface="Gill Sans MT" panose="020B0502020104020203" pitchFamily="34" charset="0"/>
            </a:endParaRPr>
          </a:p>
          <a:p>
            <a:pPr eaLnBrk="1" hangingPunct="1"/>
            <a:r>
              <a:rPr lang="en-GB" altLang="en-US" sz="3200" dirty="0">
                <a:solidFill>
                  <a:srgbClr val="B50B33"/>
                </a:solidFill>
                <a:latin typeface="Gill Sans MT" panose="020B0502020104020203" pitchFamily="34" charset="0"/>
              </a:rPr>
              <a:t>English will continue to be taught as a class.</a:t>
            </a:r>
          </a:p>
          <a:p>
            <a:pPr eaLnBrk="1" hangingPunct="1"/>
            <a:r>
              <a:rPr lang="en-GB" altLang="en-US" sz="3200" dirty="0">
                <a:solidFill>
                  <a:srgbClr val="B50B33"/>
                </a:solidFill>
                <a:latin typeface="Gill Sans MT" panose="020B0502020104020203" pitchFamily="34" charset="0"/>
              </a:rPr>
              <a:t>In Year 5, the children will be put into sets for English  and will continue to be set for Maths.</a:t>
            </a:r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C6B3D035-DA87-4D9C-E0D4-3F3CDEBB8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403" y="5900233"/>
            <a:ext cx="502793" cy="57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014C8-C643-BE59-6736-9608ABF32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2781300"/>
            <a:ext cx="8713788" cy="3816350"/>
          </a:xfrm>
        </p:spPr>
        <p:txBody>
          <a:bodyPr rtlCol="0">
            <a:normAutofit lnSpcReduction="10000"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Autumn Term: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>
                <a:solidFill>
                  <a:srgbClr val="B50B33"/>
                </a:solidFill>
                <a:latin typeface="Gill Sans MT" pitchFamily="34" charset="0"/>
              </a:rPr>
              <a:t>How Does the Earth Shake, Rattle and Roll?(Earthquakes and Volcanoes), The Romans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Spring Term: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Anglo-Saxons and Marvellous Maps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Summer Term: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3200">
                <a:solidFill>
                  <a:srgbClr val="B50B33"/>
                </a:solidFill>
                <a:latin typeface="Gill Sans MT" pitchFamily="34" charset="0"/>
              </a:rPr>
              <a:t>Awesome Ancient Egypt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800">
              <a:solidFill>
                <a:srgbClr val="B50B33"/>
              </a:solidFill>
              <a:highlight>
                <a:srgbClr val="00FF00"/>
              </a:highlight>
              <a:latin typeface="Gill Sans MT" pitchFamily="34" charset="0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GB" sz="3200">
              <a:solidFill>
                <a:srgbClr val="B50B33"/>
              </a:solidFill>
              <a:latin typeface="Gill Sans MT" pitchFamily="34" charset="0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GB" sz="3200">
              <a:solidFill>
                <a:srgbClr val="B50B33"/>
              </a:solidFill>
              <a:latin typeface="Gill Sans MT" pitchFamily="34" charset="0"/>
            </a:endParaRP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875BC24A-6FBA-13D8-CBE9-05774519F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409575"/>
            <a:ext cx="13811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8" descr="http://www.butts.walsall.sch.uk/website/w289/file/repository/jigsaw.jpg">
            <a:extLst>
              <a:ext uri="{FF2B5EF4-FFF2-40B4-BE49-F238E27FC236}">
                <a16:creationId xmlns:a16="http://schemas.microsoft.com/office/drawing/2014/main" id="{15E53265-2479-086F-D9E1-14CB5401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77628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C48B6109D6D44AA4F944574443B1EF" ma:contentTypeVersion="34" ma:contentTypeDescription="Create a new document." ma:contentTypeScope="" ma:versionID="bfbb72212885c58e5394ce1d5d4e118e">
  <xsd:schema xmlns:xsd="http://www.w3.org/2001/XMLSchema" xmlns:xs="http://www.w3.org/2001/XMLSchema" xmlns:p="http://schemas.microsoft.com/office/2006/metadata/properties" xmlns:ns2="e385f305-30a0-4de2-bb00-0cf8b699dc98" xmlns:ns3="8d204094-9316-4d5a-8854-ac5ce042cc63" targetNamespace="http://schemas.microsoft.com/office/2006/metadata/properties" ma:root="true" ma:fieldsID="63649cb19fb02980ff979ca68fd61a62" ns2:_="" ns3:_="">
    <xsd:import namespace="e385f305-30a0-4de2-bb00-0cf8b699dc98"/>
    <xsd:import namespace="8d204094-9316-4d5a-8854-ac5ce042cc63"/>
    <xsd:element name="properties">
      <xsd:complexType>
        <xsd:sequence>
          <xsd:element name="documentManagement">
            <xsd:complexType>
              <xsd:all>
                <xsd:element ref="ns2:iac20268cb3f425f905fa12124736956" minOccurs="0"/>
                <xsd:element ref="ns2:TaxCatchAll" minOccurs="0"/>
                <xsd:element ref="ns2:PersonalIdentificationData" minOccurs="0"/>
                <xsd:element ref="ns2:KS" minOccurs="0"/>
                <xsd:element ref="ns2:i5a39c638eea47688b7bbd94e96b2677" minOccurs="0"/>
                <xsd:element ref="ns2:d9c7554df377477182b27ddc9b64f140" minOccurs="0"/>
                <xsd:element ref="ns2:ia065569f4b645fd8ac1644a385d9599" minOccurs="0"/>
                <xsd:element ref="ns2:b5b6fcf271a3406d84d42aaad4532977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85f305-30a0-4de2-bb00-0cf8b699dc98" elementFormDefault="qualified">
    <xsd:import namespace="http://schemas.microsoft.com/office/2006/documentManagement/types"/>
    <xsd:import namespace="http://schemas.microsoft.com/office/infopath/2007/PartnerControls"/>
    <xsd:element name="iac20268cb3f425f905fa12124736956" ma:index="9" nillable="true" ma:taxonomy="true" ma:internalName="iac20268cb3f425f905fa12124736956" ma:taxonomyFieldName="Staff_x0020_Category" ma:displayName="Staff Category" ma:default="" ma:fieldId="{2ac20268-cb3f-425f-905f-a12124736956}" ma:sspId="703f5f86-235f-4561-9b6b-fb7fe0aac11d" ma:termSetId="0cea7e56-52ff-4df4-add7-5944171b8c5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f720ed0f-a979-4573-a165-ed25b9587457}" ma:internalName="TaxCatchAll" ma:showField="CatchAllData" ma:web="e385f305-30a0-4de2-bb00-0cf8b699dc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ersonalIdentificationData" ma:index="11" nillable="true" ma:displayName="Personal Identification Data" ma:default="" ma:internalName="PersonalIdentificationData">
      <xsd:simpleType>
        <xsd:restriction base="dms:Choice">
          <xsd:enumeration value="No"/>
          <xsd:enumeration value="Yes"/>
        </xsd:restriction>
      </xsd:simpleType>
    </xsd:element>
    <xsd:element name="KS" ma:index="12" nillable="true" ma:displayName="Key Stage" ma:default="" ma:internalName="KS">
      <xsd:simpleType>
        <xsd:restriction base="dms:Choice">
          <xsd:enumeration value="Foundation"/>
          <xsd:enumeration value="KS1"/>
          <xsd:enumeration value="KS2"/>
          <xsd:enumeration value="KS3"/>
          <xsd:enumeration value="KS4"/>
          <xsd:enumeration value="KS5"/>
        </xsd:restriction>
      </xsd:simpleType>
    </xsd:element>
    <xsd:element name="i5a39c638eea47688b7bbd94e96b2677" ma:index="14" nillable="true" ma:taxonomy="true" ma:internalName="i5a39c638eea47688b7bbd94e96b2677" ma:taxonomyFieldName="Topic" ma:displayName="Topic" ma:default="" ma:fieldId="{25a39c63-8eea-4768-8b7b-bd94e96b2677}" ma:sspId="703f5f86-235f-4561-9b6b-fb7fe0aac11d" ma:termSetId="463a0750-0acd-473b-8ff9-1d537439244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9c7554df377477182b27ddc9b64f140" ma:index="16" nillable="true" ma:taxonomy="true" ma:internalName="d9c7554df377477182b27ddc9b64f140" ma:taxonomyFieldName="ExamBoard" ma:displayName="Exam Board" ma:default="" ma:fieldId="{d9c7554d-f377-4771-82b2-7ddc9b64f140}" ma:sspId="703f5f86-235f-4561-9b6b-fb7fe0aac11d" ma:termSetId="cc2968dd-bbfc-471d-9175-48975d4ccfb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a065569f4b645fd8ac1644a385d9599" ma:index="18" nillable="true" ma:taxonomy="true" ma:internalName="ia065569f4b645fd8ac1644a385d9599" ma:taxonomyFieldName="Week" ma:displayName="Week" ma:default="" ma:fieldId="{2a065569-f4b6-45fd-8ac1-644a385d9599}" ma:sspId="703f5f86-235f-4561-9b6b-fb7fe0aac11d" ma:termSetId="15feca94-7e13-4a43-b96e-87111d902b5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5b6fcf271a3406d84d42aaad4532977" ma:index="20" nillable="true" ma:taxonomy="true" ma:internalName="b5b6fcf271a3406d84d42aaad4532977" ma:taxonomyFieldName="Term" ma:displayName="Term" ma:default="" ma:fieldId="{b5b6fcf2-71a3-406d-84d4-2aaad4532977}" ma:sspId="703f5f86-235f-4561-9b6b-fb7fe0aac11d" ma:termSetId="56ddd6e3-646c-495b-a089-b76b70849d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Year" ma:index="21" nillable="true" ma:displayName="Year" ma:default="" ma:internalName="Year">
      <xsd:simpleType>
        <xsd:restriction base="dms:Choice">
          <xsd:enumeration value="R"/>
          <xsd:enumeration value="1"/>
          <xsd:enumeration value="2"/>
          <xsd:enumeration value="3"/>
          <xsd:enumeration value="4"/>
          <xsd:enumeration value="5"/>
          <xsd:enumeration value="6"/>
          <xsd:enumeration value="7"/>
          <xsd:enumeration value="8"/>
          <xsd:enumeration value="9"/>
          <xsd:enumeration value="10"/>
          <xsd:enumeration value="11"/>
          <xsd:enumeration value="12"/>
          <xsd:enumeration value="13"/>
        </xsd:restriction>
      </xsd:simpleType>
    </xsd:element>
    <xsd:element name="Lesson" ma:index="22" nillable="true" ma:displayName="Lesson" ma:default="" ma:internalName="Lesson">
      <xsd:simpleType>
        <xsd:restriction base="dms:Text"/>
      </xsd:simpleType>
    </xsd:element>
    <xsd:element name="CustomTags" ma:index="23" nillable="true" ma:displayName="Custom Tags" ma:default="" ma:internalName="CustomTags">
      <xsd:simpleType>
        <xsd:restriction base="dms:Text"/>
      </xsd:simpleType>
    </xsd:element>
    <xsd:element name="CurriculumSubject" ma:index="24" nillable="true" ma:displayName="Curriculum Subject" ma:default="Junior Staff Common" ma:internalName="CurriculumSubject">
      <xsd:simpleType>
        <xsd:restriction base="dms:Text"/>
      </xsd:simpleType>
    </xsd:element>
    <xsd:element name="SharedWithUsers" ma:index="3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04094-9316-4d5a-8854-ac5ce042cc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703f5f86-235f-4561-9b6b-fb7fe0aac1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385f305-30a0-4de2-bb00-0cf8b699dc98">
      <UserInfo>
        <DisplayName>Laura Johnstone</DisplayName>
        <AccountId>57</AccountId>
        <AccountType/>
      </UserInfo>
      <UserInfo>
        <DisplayName>Clare Samouel</DisplayName>
        <AccountId>59</AccountId>
        <AccountType/>
      </UserInfo>
      <UserInfo>
        <DisplayName>Deborah Moore</DisplayName>
        <AccountId>38</AccountId>
        <AccountType/>
      </UserInfo>
      <UserInfo>
        <DisplayName>Helen Roe</DisplayName>
        <AccountId>16</AccountId>
        <AccountType/>
      </UserInfo>
      <UserInfo>
        <DisplayName>Jacky Shackel</DisplayName>
        <AccountId>20</AccountId>
        <AccountType/>
      </UserInfo>
      <UserInfo>
        <DisplayName>Christina Hubbard</DisplayName>
        <AccountId>75</AccountId>
        <AccountType/>
      </UserInfo>
      <UserInfo>
        <DisplayName>Kirsty Lester</DisplayName>
        <AccountId>74</AccountId>
        <AccountType/>
      </UserInfo>
    </SharedWithUsers>
    <CurriculumSubject xmlns="e385f305-30a0-4de2-bb00-0cf8b699dc98">Junior Staff Common</CurriculumSubject>
    <iac20268cb3f425f905fa12124736956 xmlns="e385f305-30a0-4de2-bb00-0cf8b699dc98">
      <Terms xmlns="http://schemas.microsoft.com/office/infopath/2007/PartnerControls"/>
    </iac20268cb3f425f905fa12124736956>
    <CustomTags xmlns="e385f305-30a0-4de2-bb00-0cf8b699dc98" xsi:nil="true"/>
    <lcf76f155ced4ddcb4097134ff3c332f xmlns="8d204094-9316-4d5a-8854-ac5ce042cc63">
      <Terms xmlns="http://schemas.microsoft.com/office/infopath/2007/PartnerControls"/>
    </lcf76f155ced4ddcb4097134ff3c332f>
    <KS xmlns="e385f305-30a0-4de2-bb00-0cf8b699dc98" xsi:nil="true"/>
    <b5b6fcf271a3406d84d42aaad4532977 xmlns="e385f305-30a0-4de2-bb00-0cf8b699dc98">
      <Terms xmlns="http://schemas.microsoft.com/office/infopath/2007/PartnerControls"/>
    </b5b6fcf271a3406d84d42aaad4532977>
    <d9c7554df377477182b27ddc9b64f140 xmlns="e385f305-30a0-4de2-bb00-0cf8b699dc98">
      <Terms xmlns="http://schemas.microsoft.com/office/infopath/2007/PartnerControls"/>
    </d9c7554df377477182b27ddc9b64f140>
    <Lesson xmlns="e385f305-30a0-4de2-bb00-0cf8b699dc98" xsi:nil="true"/>
    <Year xmlns="e385f305-30a0-4de2-bb00-0cf8b699dc98" xsi:nil="true"/>
    <i5a39c638eea47688b7bbd94e96b2677 xmlns="e385f305-30a0-4de2-bb00-0cf8b699dc98">
      <Terms xmlns="http://schemas.microsoft.com/office/infopath/2007/PartnerControls"/>
    </i5a39c638eea47688b7bbd94e96b2677>
    <TaxCatchAll xmlns="e385f305-30a0-4de2-bb00-0cf8b699dc98" xsi:nil="true"/>
    <ia065569f4b645fd8ac1644a385d9599 xmlns="e385f305-30a0-4de2-bb00-0cf8b699dc98">
      <Terms xmlns="http://schemas.microsoft.com/office/infopath/2007/PartnerControls"/>
    </ia065569f4b645fd8ac1644a385d9599>
    <PersonalIdentificationData xmlns="e385f305-30a0-4de2-bb00-0cf8b699dc98" xsi:nil="true"/>
  </documentManagement>
</p:properties>
</file>

<file path=customXml/itemProps1.xml><?xml version="1.0" encoding="utf-8"?>
<ds:datastoreItem xmlns:ds="http://schemas.openxmlformats.org/officeDocument/2006/customXml" ds:itemID="{C31C1B63-8190-4128-8A49-2493FA7B28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331873-9522-4928-A7CC-4798CDC22C47}">
  <ds:schemaRefs>
    <ds:schemaRef ds:uri="8d204094-9316-4d5a-8854-ac5ce042cc63"/>
    <ds:schemaRef ds:uri="e385f305-30a0-4de2-bb00-0cf8b699dc9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4304666-A2B9-4B34-AD1D-266BEEBF7640}">
  <ds:schemaRefs>
    <ds:schemaRef ds:uri="8d204094-9316-4d5a-8854-ac5ce042cc63"/>
    <ds:schemaRef ds:uri="e385f305-30a0-4de2-bb00-0cf8b699dc9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1599</Words>
  <Application>Microsoft Office PowerPoint</Application>
  <PresentationFormat>On-screen Show (4:3)</PresentationFormat>
  <Paragraphs>285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Gill Sans 1</vt:lpstr>
      <vt:lpstr>Gill Sans MT</vt:lpstr>
      <vt:lpstr>Times New Roman</vt:lpstr>
      <vt:lpstr>Clarity</vt:lpstr>
      <vt:lpstr> Welcome to the Year 4 Transition Meeting.  Teachers:   Mrs Barrie 4A  Mrs Rees  and Miss Marking 4B   Teaching Assistants: Mrs Day, Mrs Bennett and Mrs Eakins</vt:lpstr>
      <vt:lpstr>In this meeting we hope to inform you about:</vt:lpstr>
      <vt:lpstr>Uniform and Equipment:</vt:lpstr>
      <vt:lpstr>Arrival and Collection:</vt:lpstr>
      <vt:lpstr>In a typical week the children will have:</vt:lpstr>
      <vt:lpstr>PowerPoint Presentation</vt:lpstr>
      <vt:lpstr>PowerPoint Presentation</vt:lpstr>
      <vt:lpstr>Math and/or English Sets:</vt:lpstr>
      <vt:lpstr>PowerPoint Presentation</vt:lpstr>
      <vt:lpstr>Visits and Curriculum Enhancements:</vt:lpstr>
      <vt:lpstr>PowerPoint Presentation</vt:lpstr>
      <vt:lpstr>Uniform and Equipment:</vt:lpstr>
      <vt:lpstr>PowerPoint Presentation</vt:lpstr>
      <vt:lpstr>PowerPoint Presentation</vt:lpstr>
      <vt:lpstr>E-safety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Lingfield Notre Dame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Year ___ transition meeting.  Teachers: Teaching Assistants:</dc:title>
  <dc:creator>Deborah Moore</dc:creator>
  <cp:lastModifiedBy>Tracey Barrie</cp:lastModifiedBy>
  <cp:revision>1</cp:revision>
  <cp:lastPrinted>2016-07-04T16:48:21Z</cp:lastPrinted>
  <dcterms:created xsi:type="dcterms:W3CDTF">2013-05-16T18:27:23Z</dcterms:created>
  <dcterms:modified xsi:type="dcterms:W3CDTF">2024-07-01T18:10:04Z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0x010100C2C48B6109D6D44AA4F944574443B1EF</vt:lpwstr>
  </property>
  <property fmtid="{D5CDD505-2E9C-101B-9397-08002B2CF9AE}" pid="3" name="Topic">
    <vt:lpwstr/>
  </property>
  <property fmtid="{D5CDD505-2E9C-101B-9397-08002B2CF9AE}" pid="4" name="ExamBoard">
    <vt:lpwstr/>
  </property>
  <property fmtid="{D5CDD505-2E9C-101B-9397-08002B2CF9AE}" pid="5" name="Term">
    <vt:lpwstr/>
  </property>
  <property fmtid="{D5CDD505-2E9C-101B-9397-08002B2CF9AE}" pid="6" name="MediaServiceImageTags">
    <vt:lpwstr/>
  </property>
  <property fmtid="{D5CDD505-2E9C-101B-9397-08002B2CF9AE}" pid="7" name="Week">
    <vt:lpwstr/>
  </property>
  <property fmtid="{D5CDD505-2E9C-101B-9397-08002B2CF9AE}" pid="8" name="Staff Category">
    <vt:lpwstr/>
  </property>
</Properties>
</file>