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5"/>
    <p:sldMasterId id="2147484337" r:id="rId6"/>
  </p:sldMasterIdLst>
  <p:notesMasterIdLst>
    <p:notesMasterId r:id="rId29"/>
  </p:notesMasterIdLst>
  <p:handoutMasterIdLst>
    <p:handoutMasterId r:id="rId30"/>
  </p:handoutMasterIdLst>
  <p:sldIdLst>
    <p:sldId id="257" r:id="rId7"/>
    <p:sldId id="258" r:id="rId8"/>
    <p:sldId id="296" r:id="rId9"/>
    <p:sldId id="264" r:id="rId10"/>
    <p:sldId id="279" r:id="rId11"/>
    <p:sldId id="259" r:id="rId12"/>
    <p:sldId id="300" r:id="rId13"/>
    <p:sldId id="304" r:id="rId14"/>
    <p:sldId id="266" r:id="rId15"/>
    <p:sldId id="261" r:id="rId16"/>
    <p:sldId id="262" r:id="rId17"/>
    <p:sldId id="280" r:id="rId18"/>
    <p:sldId id="284" r:id="rId19"/>
    <p:sldId id="303" r:id="rId20"/>
    <p:sldId id="283" r:id="rId21"/>
    <p:sldId id="285" r:id="rId22"/>
    <p:sldId id="286" r:id="rId23"/>
    <p:sldId id="329" r:id="rId24"/>
    <p:sldId id="281" r:id="rId25"/>
    <p:sldId id="290" r:id="rId26"/>
    <p:sldId id="288" r:id="rId27"/>
    <p:sldId id="289" r:id="rId28"/>
  </p:sldIdLst>
  <p:sldSz cx="9144000" cy="6858000" type="screen4x3"/>
  <p:notesSz cx="6670675" cy="99298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0B33"/>
    <a:srgbClr val="FF8181"/>
    <a:srgbClr val="8CC8FE"/>
    <a:srgbClr val="4BD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054A53-25AA-421D-8C12-F81F0D9FE277}" v="1" dt="2024-07-28T12:52:40.4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7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e Samouel" userId="S::samouelc@lingfieldcollege.co.uk::9838d078-3067-491c-b2b6-0ad8abfe7309" providerId="AD" clId="Web-{F2920EF5-5850-EFAD-C79B-00F2522EE4AC}"/>
    <pc:docChg chg="modSld">
      <pc:chgData name="Clare Samouel" userId="S::samouelc@lingfieldcollege.co.uk::9838d078-3067-491c-b2b6-0ad8abfe7309" providerId="AD" clId="Web-{F2920EF5-5850-EFAD-C79B-00F2522EE4AC}" dt="2024-06-20T10:37:44.325" v="17" actId="1076"/>
      <pc:docMkLst>
        <pc:docMk/>
      </pc:docMkLst>
      <pc:sldChg chg="addSp delSp modSp">
        <pc:chgData name="Clare Samouel" userId="S::samouelc@lingfieldcollege.co.uk::9838d078-3067-491c-b2b6-0ad8abfe7309" providerId="AD" clId="Web-{F2920EF5-5850-EFAD-C79B-00F2522EE4AC}" dt="2024-06-20T10:37:44.325" v="17" actId="1076"/>
        <pc:sldMkLst>
          <pc:docMk/>
          <pc:sldMk cId="0" sldId="257"/>
        </pc:sldMkLst>
        <pc:picChg chg="del">
          <ac:chgData name="Clare Samouel" userId="S::samouelc@lingfieldcollege.co.uk::9838d078-3067-491c-b2b6-0ad8abfe7309" providerId="AD" clId="Web-{F2920EF5-5850-EFAD-C79B-00F2522EE4AC}" dt="2024-06-20T10:36:48.245" v="0"/>
          <ac:picMkLst>
            <pc:docMk/>
            <pc:sldMk cId="0" sldId="257"/>
            <ac:picMk id="3" creationId="{7D56986B-7FD7-9122-38C5-B0DD8C8B5864}"/>
          </ac:picMkLst>
        </pc:picChg>
        <pc:picChg chg="add mod modCrop">
          <ac:chgData name="Clare Samouel" userId="S::samouelc@lingfieldcollege.co.uk::9838d078-3067-491c-b2b6-0ad8abfe7309" providerId="AD" clId="Web-{F2920EF5-5850-EFAD-C79B-00F2522EE4AC}" dt="2024-06-20T10:37:44.325" v="17" actId="1076"/>
          <ac:picMkLst>
            <pc:docMk/>
            <pc:sldMk cId="0" sldId="257"/>
            <ac:picMk id="5" creationId="{723FCCD9-B36E-D44E-DF19-330FB391FEDD}"/>
          </ac:picMkLst>
        </pc:picChg>
      </pc:sldChg>
    </pc:docChg>
  </pc:docChgLst>
  <pc:docChgLst>
    <pc:chgData name="Katie Edwards" userId="b493c841-618e-412a-b41a-46ebd34b1ec3" providerId="ADAL" clId="{DEB46F30-C150-1A41-A68F-3A94C5F266ED}"/>
    <pc:docChg chg="custSel delSld modSld sldOrd">
      <pc:chgData name="Katie Edwards" userId="b493c841-618e-412a-b41a-46ebd34b1ec3" providerId="ADAL" clId="{DEB46F30-C150-1A41-A68F-3A94C5F266ED}" dt="2024-06-15T21:34:38.078" v="1109" actId="478"/>
      <pc:docMkLst>
        <pc:docMk/>
      </pc:docMkLst>
      <pc:sldChg chg="addSp delSp modSp">
        <pc:chgData name="Katie Edwards" userId="b493c841-618e-412a-b41a-46ebd34b1ec3" providerId="ADAL" clId="{DEB46F30-C150-1A41-A68F-3A94C5F266ED}" dt="2024-06-15T20:59:21.125" v="145" actId="1076"/>
        <pc:sldMkLst>
          <pc:docMk/>
          <pc:sldMk cId="0" sldId="257"/>
        </pc:sldMkLst>
        <pc:spChg chg="mod">
          <ac:chgData name="Katie Edwards" userId="b493c841-618e-412a-b41a-46ebd34b1ec3" providerId="ADAL" clId="{DEB46F30-C150-1A41-A68F-3A94C5F266ED}" dt="2024-06-15T20:58:56.302" v="139" actId="20577"/>
          <ac:spMkLst>
            <pc:docMk/>
            <pc:sldMk cId="0" sldId="257"/>
            <ac:spMk id="2" creationId="{BFE15823-8F5C-31FF-B1A3-F0245CEC2C79}"/>
          </ac:spMkLst>
        </pc:spChg>
        <pc:picChg chg="add mod modCrop">
          <ac:chgData name="Katie Edwards" userId="b493c841-618e-412a-b41a-46ebd34b1ec3" providerId="ADAL" clId="{DEB46F30-C150-1A41-A68F-3A94C5F266ED}" dt="2024-06-15T20:59:14.895" v="144" actId="1076"/>
          <ac:picMkLst>
            <pc:docMk/>
            <pc:sldMk cId="0" sldId="257"/>
            <ac:picMk id="3" creationId="{7D56986B-7FD7-9122-38C5-B0DD8C8B5864}"/>
          </ac:picMkLst>
        </pc:picChg>
        <pc:picChg chg="add mod modCrop">
          <ac:chgData name="Katie Edwards" userId="b493c841-618e-412a-b41a-46ebd34b1ec3" providerId="ADAL" clId="{DEB46F30-C150-1A41-A68F-3A94C5F266ED}" dt="2024-06-15T20:59:10.463" v="142" actId="14100"/>
          <ac:picMkLst>
            <pc:docMk/>
            <pc:sldMk cId="0" sldId="257"/>
            <ac:picMk id="4" creationId="{C5D4F4EA-8D45-046C-7EC5-8358493B2AF1}"/>
          </ac:picMkLst>
        </pc:picChg>
        <pc:picChg chg="del">
          <ac:chgData name="Katie Edwards" userId="b493c841-618e-412a-b41a-46ebd34b1ec3" providerId="ADAL" clId="{DEB46F30-C150-1A41-A68F-3A94C5F266ED}" dt="2024-06-15T20:56:50.378" v="124" actId="478"/>
          <ac:picMkLst>
            <pc:docMk/>
            <pc:sldMk cId="0" sldId="257"/>
            <ac:picMk id="5" creationId="{29547C35-3761-B20B-77AA-491AC168ECFE}"/>
          </ac:picMkLst>
        </pc:picChg>
        <pc:picChg chg="add mod modCrop">
          <ac:chgData name="Katie Edwards" userId="b493c841-618e-412a-b41a-46ebd34b1ec3" providerId="ADAL" clId="{DEB46F30-C150-1A41-A68F-3A94C5F266ED}" dt="2024-06-15T20:59:05.616" v="140" actId="1076"/>
          <ac:picMkLst>
            <pc:docMk/>
            <pc:sldMk cId="0" sldId="257"/>
            <ac:picMk id="6" creationId="{264FE1EE-25B8-0C35-FDC2-6C4001B0D22D}"/>
          </ac:picMkLst>
        </pc:picChg>
        <pc:picChg chg="del">
          <ac:chgData name="Katie Edwards" userId="b493c841-618e-412a-b41a-46ebd34b1ec3" providerId="ADAL" clId="{DEB46F30-C150-1A41-A68F-3A94C5F266ED}" dt="2024-06-15T20:54:56.133" v="81" actId="478"/>
          <ac:picMkLst>
            <pc:docMk/>
            <pc:sldMk cId="0" sldId="257"/>
            <ac:picMk id="1026" creationId="{282403DC-BE89-5C5B-0A58-3D704EE7E248}"/>
          </ac:picMkLst>
        </pc:picChg>
        <pc:picChg chg="mod">
          <ac:chgData name="Katie Edwards" userId="b493c841-618e-412a-b41a-46ebd34b1ec3" providerId="ADAL" clId="{DEB46F30-C150-1A41-A68F-3A94C5F266ED}" dt="2024-06-15T20:59:21.125" v="145" actId="1076"/>
          <ac:picMkLst>
            <pc:docMk/>
            <pc:sldMk cId="0" sldId="257"/>
            <ac:picMk id="13316" creationId="{57EFBAB1-02F0-3E1B-C924-8302C82F451F}"/>
          </ac:picMkLst>
        </pc:picChg>
        <pc:picChg chg="del">
          <ac:chgData name="Katie Edwards" userId="b493c841-618e-412a-b41a-46ebd34b1ec3" providerId="ADAL" clId="{DEB46F30-C150-1A41-A68F-3A94C5F266ED}" dt="2024-06-15T20:56:48.666" v="123" actId="478"/>
          <ac:picMkLst>
            <pc:docMk/>
            <pc:sldMk cId="0" sldId="257"/>
            <ac:picMk id="13317" creationId="{ACABACC5-D70D-5543-0DA8-677BA6BC2B7B}"/>
          </ac:picMkLst>
        </pc:picChg>
        <pc:picChg chg="del mod">
          <ac:chgData name="Katie Edwards" userId="b493c841-618e-412a-b41a-46ebd34b1ec3" providerId="ADAL" clId="{DEB46F30-C150-1A41-A68F-3A94C5F266ED}" dt="2024-06-15T20:58:29.142" v="135" actId="478"/>
          <ac:picMkLst>
            <pc:docMk/>
            <pc:sldMk cId="0" sldId="257"/>
            <ac:picMk id="13319" creationId="{9FDB76FC-CCD5-C6CC-BED6-0B7866EC2FDE}"/>
          </ac:picMkLst>
        </pc:picChg>
        <pc:picChg chg="del">
          <ac:chgData name="Katie Edwards" userId="b493c841-618e-412a-b41a-46ebd34b1ec3" providerId="ADAL" clId="{DEB46F30-C150-1A41-A68F-3A94C5F266ED}" dt="2024-06-15T20:54:57.883" v="82" actId="478"/>
          <ac:picMkLst>
            <pc:docMk/>
            <pc:sldMk cId="0" sldId="257"/>
            <ac:picMk id="13320" creationId="{020E1CF9-3EDC-BDDE-2BAA-8007CEFBC1FA}"/>
          </ac:picMkLst>
        </pc:picChg>
      </pc:sldChg>
      <pc:sldChg chg="modSp">
        <pc:chgData name="Katie Edwards" userId="b493c841-618e-412a-b41a-46ebd34b1ec3" providerId="ADAL" clId="{DEB46F30-C150-1A41-A68F-3A94C5F266ED}" dt="2024-06-15T21:32:04.439" v="1072" actId="27636"/>
        <pc:sldMkLst>
          <pc:docMk/>
          <pc:sldMk cId="0" sldId="258"/>
        </pc:sldMkLst>
        <pc:spChg chg="mod">
          <ac:chgData name="Katie Edwards" userId="b493c841-618e-412a-b41a-46ebd34b1ec3" providerId="ADAL" clId="{DEB46F30-C150-1A41-A68F-3A94C5F266ED}" dt="2024-06-15T21:32:04.439" v="1072" actId="27636"/>
          <ac:spMkLst>
            <pc:docMk/>
            <pc:sldMk cId="0" sldId="258"/>
            <ac:spMk id="3" creationId="{B1D3EE4C-A931-2CC0-682D-1A70E3545D58}"/>
          </ac:spMkLst>
        </pc:spChg>
      </pc:sldChg>
      <pc:sldChg chg="modSp">
        <pc:chgData name="Katie Edwards" userId="b493c841-618e-412a-b41a-46ebd34b1ec3" providerId="ADAL" clId="{DEB46F30-C150-1A41-A68F-3A94C5F266ED}" dt="2024-06-15T21:10:24.503" v="589" actId="20577"/>
        <pc:sldMkLst>
          <pc:docMk/>
          <pc:sldMk cId="0" sldId="259"/>
        </pc:sldMkLst>
        <pc:spChg chg="mod">
          <ac:chgData name="Katie Edwards" userId="b493c841-618e-412a-b41a-46ebd34b1ec3" providerId="ADAL" clId="{DEB46F30-C150-1A41-A68F-3A94C5F266ED}" dt="2024-06-15T21:10:24.503" v="589" actId="20577"/>
          <ac:spMkLst>
            <pc:docMk/>
            <pc:sldMk cId="0" sldId="259"/>
            <ac:spMk id="3" creationId="{72DE4A49-814D-B2E2-0F8D-4A7B6538E304}"/>
          </ac:spMkLst>
        </pc:spChg>
      </pc:sldChg>
      <pc:sldChg chg="addSp delSp modSp">
        <pc:chgData name="Katie Edwards" userId="b493c841-618e-412a-b41a-46ebd34b1ec3" providerId="ADAL" clId="{DEB46F30-C150-1A41-A68F-3A94C5F266ED}" dt="2024-06-15T21:34:38.078" v="1109" actId="478"/>
        <pc:sldMkLst>
          <pc:docMk/>
          <pc:sldMk cId="0" sldId="261"/>
        </pc:sldMkLst>
        <pc:picChg chg="add del mod">
          <ac:chgData name="Katie Edwards" userId="b493c841-618e-412a-b41a-46ebd34b1ec3" providerId="ADAL" clId="{DEB46F30-C150-1A41-A68F-3A94C5F266ED}" dt="2024-06-15T21:34:38.078" v="1109" actId="478"/>
          <ac:picMkLst>
            <pc:docMk/>
            <pc:sldMk cId="0" sldId="261"/>
            <ac:picMk id="2" creationId="{671E4E2F-8DF9-4C2D-23B4-D5370AED35BC}"/>
          </ac:picMkLst>
        </pc:picChg>
      </pc:sldChg>
      <pc:sldChg chg="modSp">
        <pc:chgData name="Katie Edwards" userId="b493c841-618e-412a-b41a-46ebd34b1ec3" providerId="ADAL" clId="{DEB46F30-C150-1A41-A68F-3A94C5F266ED}" dt="2024-06-15T21:17:23.944" v="707" actId="20577"/>
        <pc:sldMkLst>
          <pc:docMk/>
          <pc:sldMk cId="0" sldId="262"/>
        </pc:sldMkLst>
        <pc:spChg chg="mod">
          <ac:chgData name="Katie Edwards" userId="b493c841-618e-412a-b41a-46ebd34b1ec3" providerId="ADAL" clId="{DEB46F30-C150-1A41-A68F-3A94C5F266ED}" dt="2024-06-15T21:17:23.944" v="707" actId="20577"/>
          <ac:spMkLst>
            <pc:docMk/>
            <pc:sldMk cId="0" sldId="262"/>
            <ac:spMk id="3" creationId="{2266C499-5ED7-F801-6F69-7D4F00969CC6}"/>
          </ac:spMkLst>
        </pc:spChg>
      </pc:sldChg>
      <pc:sldChg chg="modSp ord">
        <pc:chgData name="Katie Edwards" userId="b493c841-618e-412a-b41a-46ebd34b1ec3" providerId="ADAL" clId="{DEB46F30-C150-1A41-A68F-3A94C5F266ED}" dt="2024-06-15T21:21:59.305" v="816" actId="20577"/>
        <pc:sldMkLst>
          <pc:docMk/>
          <pc:sldMk cId="0" sldId="264"/>
        </pc:sldMkLst>
        <pc:spChg chg="mod">
          <ac:chgData name="Katie Edwards" userId="b493c841-618e-412a-b41a-46ebd34b1ec3" providerId="ADAL" clId="{DEB46F30-C150-1A41-A68F-3A94C5F266ED}" dt="2024-06-15T21:21:59.305" v="816" actId="20577"/>
          <ac:spMkLst>
            <pc:docMk/>
            <pc:sldMk cId="0" sldId="264"/>
            <ac:spMk id="15363" creationId="{33F10ED4-0F05-CB9E-C519-06E144338AA3}"/>
          </ac:spMkLst>
        </pc:spChg>
      </pc:sldChg>
      <pc:sldChg chg="modSp">
        <pc:chgData name="Katie Edwards" userId="b493c841-618e-412a-b41a-46ebd34b1ec3" providerId="ADAL" clId="{DEB46F30-C150-1A41-A68F-3A94C5F266ED}" dt="2024-06-15T21:33:21.689" v="1105" actId="20577"/>
        <pc:sldMkLst>
          <pc:docMk/>
          <pc:sldMk cId="0" sldId="279"/>
        </pc:sldMkLst>
        <pc:spChg chg="mod">
          <ac:chgData name="Katie Edwards" userId="b493c841-618e-412a-b41a-46ebd34b1ec3" providerId="ADAL" clId="{DEB46F30-C150-1A41-A68F-3A94C5F266ED}" dt="2024-06-15T21:33:21.689" v="1105" actId="20577"/>
          <ac:spMkLst>
            <pc:docMk/>
            <pc:sldMk cId="0" sldId="279"/>
            <ac:spMk id="3" creationId="{8F0C94FC-FFC7-025A-37E2-A0585D89AD64}"/>
          </ac:spMkLst>
        </pc:spChg>
      </pc:sldChg>
      <pc:sldChg chg="modSp">
        <pc:chgData name="Katie Edwards" userId="b493c841-618e-412a-b41a-46ebd34b1ec3" providerId="ADAL" clId="{DEB46F30-C150-1A41-A68F-3A94C5F266ED}" dt="2024-06-15T21:31:23.170" v="1070" actId="1037"/>
        <pc:sldMkLst>
          <pc:docMk/>
          <pc:sldMk cId="0" sldId="280"/>
        </pc:sldMkLst>
        <pc:spChg chg="mod">
          <ac:chgData name="Katie Edwards" userId="b493c841-618e-412a-b41a-46ebd34b1ec3" providerId="ADAL" clId="{DEB46F30-C150-1A41-A68F-3A94C5F266ED}" dt="2024-06-15T21:31:18.584" v="1062" actId="20577"/>
          <ac:spMkLst>
            <pc:docMk/>
            <pc:sldMk cId="0" sldId="280"/>
            <ac:spMk id="24578" creationId="{F4FF3319-B372-3684-6A0F-304C69BA407B}"/>
          </ac:spMkLst>
        </pc:spChg>
        <pc:picChg chg="mod">
          <ac:chgData name="Katie Edwards" userId="b493c841-618e-412a-b41a-46ebd34b1ec3" providerId="ADAL" clId="{DEB46F30-C150-1A41-A68F-3A94C5F266ED}" dt="2024-06-15T21:31:23.170" v="1070" actId="1037"/>
          <ac:picMkLst>
            <pc:docMk/>
            <pc:sldMk cId="0" sldId="280"/>
            <ac:picMk id="24579" creationId="{641FEB9F-8BF0-3CF6-738C-5F7B659B7490}"/>
          </ac:picMkLst>
        </pc:picChg>
      </pc:sldChg>
      <pc:sldChg chg="modSp">
        <pc:chgData name="Katie Edwards" userId="b493c841-618e-412a-b41a-46ebd34b1ec3" providerId="ADAL" clId="{DEB46F30-C150-1A41-A68F-3A94C5F266ED}" dt="2024-06-15T21:22:46.663" v="818" actId="1036"/>
        <pc:sldMkLst>
          <pc:docMk/>
          <pc:sldMk cId="0" sldId="285"/>
        </pc:sldMkLst>
        <pc:spChg chg="mod">
          <ac:chgData name="Katie Edwards" userId="b493c841-618e-412a-b41a-46ebd34b1ec3" providerId="ADAL" clId="{DEB46F30-C150-1A41-A68F-3A94C5F266ED}" dt="2024-06-15T21:22:46.663" v="818" actId="1036"/>
          <ac:spMkLst>
            <pc:docMk/>
            <pc:sldMk cId="0" sldId="285"/>
            <ac:spMk id="33794" creationId="{9822B10C-0433-50E3-AF9C-13DFBAE63CF3}"/>
          </ac:spMkLst>
        </pc:spChg>
      </pc:sldChg>
      <pc:sldChg chg="modSp">
        <pc:chgData name="Katie Edwards" userId="b493c841-618e-412a-b41a-46ebd34b1ec3" providerId="ADAL" clId="{DEB46F30-C150-1A41-A68F-3A94C5F266ED}" dt="2024-06-15T21:03:12.699" v="167" actId="20577"/>
        <pc:sldMkLst>
          <pc:docMk/>
          <pc:sldMk cId="0" sldId="296"/>
        </pc:sldMkLst>
        <pc:spChg chg="mod">
          <ac:chgData name="Katie Edwards" userId="b493c841-618e-412a-b41a-46ebd34b1ec3" providerId="ADAL" clId="{DEB46F30-C150-1A41-A68F-3A94C5F266ED}" dt="2024-06-15T21:03:12.699" v="167" actId="20577"/>
          <ac:spMkLst>
            <pc:docMk/>
            <pc:sldMk cId="0" sldId="296"/>
            <ac:spMk id="15363" creationId="{F959D2AE-80E3-FACF-37EC-81EE405125A5}"/>
          </ac:spMkLst>
        </pc:spChg>
      </pc:sldChg>
      <pc:sldChg chg="addSp delSp modSp">
        <pc:chgData name="Katie Edwards" userId="b493c841-618e-412a-b41a-46ebd34b1ec3" providerId="ADAL" clId="{DEB46F30-C150-1A41-A68F-3A94C5F266ED}" dt="2024-06-15T21:10:57.889" v="615" actId="20577"/>
        <pc:sldMkLst>
          <pc:docMk/>
          <pc:sldMk cId="0" sldId="300"/>
        </pc:sldMkLst>
        <pc:spChg chg="mod">
          <ac:chgData name="Katie Edwards" userId="b493c841-618e-412a-b41a-46ebd34b1ec3" providerId="ADAL" clId="{DEB46F30-C150-1A41-A68F-3A94C5F266ED}" dt="2024-06-15T21:10:49.421" v="600" actId="27636"/>
          <ac:spMkLst>
            <pc:docMk/>
            <pc:sldMk cId="0" sldId="300"/>
            <ac:spMk id="2" creationId="{66A49089-F9F4-63DF-42EC-5F52FE5946B8}"/>
          </ac:spMkLst>
        </pc:spChg>
        <pc:spChg chg="add mod">
          <ac:chgData name="Katie Edwards" userId="b493c841-618e-412a-b41a-46ebd34b1ec3" providerId="ADAL" clId="{DEB46F30-C150-1A41-A68F-3A94C5F266ED}" dt="2024-06-15T21:10:57.889" v="615" actId="20577"/>
          <ac:spMkLst>
            <pc:docMk/>
            <pc:sldMk cId="0" sldId="300"/>
            <ac:spMk id="3" creationId="{93EE7135-A96F-7F67-5083-22EE82C5BEDC}"/>
          </ac:spMkLst>
        </pc:spChg>
        <pc:picChg chg="del">
          <ac:chgData name="Katie Edwards" userId="b493c841-618e-412a-b41a-46ebd34b1ec3" providerId="ADAL" clId="{DEB46F30-C150-1A41-A68F-3A94C5F266ED}" dt="2024-06-15T21:10:43.322" v="594" actId="478"/>
          <ac:picMkLst>
            <pc:docMk/>
            <pc:sldMk cId="0" sldId="300"/>
            <ac:picMk id="4" creationId="{6AE129B1-3E3E-6D96-74FA-3CBD8D315AAF}"/>
          </ac:picMkLst>
        </pc:picChg>
      </pc:sldChg>
      <pc:sldChg chg="del">
        <pc:chgData name="Katie Edwards" userId="b493c841-618e-412a-b41a-46ebd34b1ec3" providerId="ADAL" clId="{DEB46F30-C150-1A41-A68F-3A94C5F266ED}" dt="2024-06-15T21:19:23.545" v="718" actId="2696"/>
        <pc:sldMkLst>
          <pc:docMk/>
          <pc:sldMk cId="0" sldId="301"/>
        </pc:sldMkLst>
      </pc:sldChg>
      <pc:sldChg chg="del">
        <pc:chgData name="Katie Edwards" userId="b493c841-618e-412a-b41a-46ebd34b1ec3" providerId="ADAL" clId="{DEB46F30-C150-1A41-A68F-3A94C5F266ED}" dt="2024-06-15T21:22:21.492" v="817" actId="2696"/>
        <pc:sldMkLst>
          <pc:docMk/>
          <pc:sldMk cId="2173392092" sldId="302"/>
        </pc:sldMkLst>
      </pc:sldChg>
      <pc:sldChg chg="addSp delSp modSp">
        <pc:chgData name="Katie Edwards" userId="b493c841-618e-412a-b41a-46ebd34b1ec3" providerId="ADAL" clId="{DEB46F30-C150-1A41-A68F-3A94C5F266ED}" dt="2024-06-15T21:11:42.916" v="702" actId="20577"/>
        <pc:sldMkLst>
          <pc:docMk/>
          <pc:sldMk cId="1127409587" sldId="304"/>
        </pc:sldMkLst>
        <pc:spChg chg="add mod">
          <ac:chgData name="Katie Edwards" userId="b493c841-618e-412a-b41a-46ebd34b1ec3" providerId="ADAL" clId="{DEB46F30-C150-1A41-A68F-3A94C5F266ED}" dt="2024-06-15T21:11:42.916" v="702" actId="20577"/>
          <ac:spMkLst>
            <pc:docMk/>
            <pc:sldMk cId="1127409587" sldId="304"/>
            <ac:spMk id="2" creationId="{F83F1DD6-AD66-8A88-1D31-947073AC1F38}"/>
          </ac:spMkLst>
        </pc:spChg>
        <pc:spChg chg="mod">
          <ac:chgData name="Katie Edwards" userId="b493c841-618e-412a-b41a-46ebd34b1ec3" providerId="ADAL" clId="{DEB46F30-C150-1A41-A68F-3A94C5F266ED}" dt="2024-06-15T21:11:36.982" v="687" actId="1037"/>
          <ac:spMkLst>
            <pc:docMk/>
            <pc:sldMk cId="1127409587" sldId="304"/>
            <ac:spMk id="6" creationId="{162E618D-2A53-0FC7-4651-00C5C2D4858B}"/>
          </ac:spMkLst>
        </pc:spChg>
        <pc:picChg chg="del">
          <ac:chgData name="Katie Edwards" userId="b493c841-618e-412a-b41a-46ebd34b1ec3" providerId="ADAL" clId="{DEB46F30-C150-1A41-A68F-3A94C5F266ED}" dt="2024-06-15T21:11:33.382" v="675" actId="478"/>
          <ac:picMkLst>
            <pc:docMk/>
            <pc:sldMk cId="1127409587" sldId="304"/>
            <ac:picMk id="5" creationId="{5FD74618-C03F-0E9A-BF83-C766636639B0}"/>
          </ac:picMkLst>
        </pc:picChg>
      </pc:sldChg>
      <pc:sldChg chg="del">
        <pc:chgData name="Katie Edwards" userId="b493c841-618e-412a-b41a-46ebd34b1ec3" providerId="ADAL" clId="{DEB46F30-C150-1A41-A68F-3A94C5F266ED}" dt="2024-06-15T21:00:47.515" v="146" actId="2696"/>
        <pc:sldMkLst>
          <pc:docMk/>
          <pc:sldMk cId="3600175535" sldId="305"/>
        </pc:sldMkLst>
      </pc:sldChg>
    </pc:docChg>
  </pc:docChgLst>
  <pc:docChgLst>
    <pc:chgData name="Katie Edwards" userId="b493c841-618e-412a-b41a-46ebd34b1ec3" providerId="ADAL" clId="{7009DC9C-8C29-2842-9A0A-BA31D5F1B62F}"/>
    <pc:docChg chg="custSel modSld">
      <pc:chgData name="Katie Edwards" userId="b493c841-618e-412a-b41a-46ebd34b1ec3" providerId="ADAL" clId="{7009DC9C-8C29-2842-9A0A-BA31D5F1B62F}" dt="2024-06-17T15:04:07.538" v="130" actId="20577"/>
      <pc:docMkLst>
        <pc:docMk/>
      </pc:docMkLst>
      <pc:sldChg chg="modSp">
        <pc:chgData name="Katie Edwards" userId="b493c841-618e-412a-b41a-46ebd34b1ec3" providerId="ADAL" clId="{7009DC9C-8C29-2842-9A0A-BA31D5F1B62F}" dt="2024-06-17T15:04:07.538" v="130" actId="20577"/>
        <pc:sldMkLst>
          <pc:docMk/>
          <pc:sldMk cId="0" sldId="279"/>
        </pc:sldMkLst>
        <pc:spChg chg="mod">
          <ac:chgData name="Katie Edwards" userId="b493c841-618e-412a-b41a-46ebd34b1ec3" providerId="ADAL" clId="{7009DC9C-8C29-2842-9A0A-BA31D5F1B62F}" dt="2024-06-17T15:04:07.538" v="130" actId="20577"/>
          <ac:spMkLst>
            <pc:docMk/>
            <pc:sldMk cId="0" sldId="279"/>
            <ac:spMk id="3" creationId="{8F0C94FC-FFC7-025A-37E2-A0585D89AD64}"/>
          </ac:spMkLst>
        </pc:spChg>
      </pc:sldChg>
    </pc:docChg>
  </pc:docChgLst>
  <pc:docChgLst>
    <pc:chgData name="Katie Edwards" userId="b493c841-618e-412a-b41a-46ebd34b1ec3" providerId="ADAL" clId="{4EE420D1-5AC4-4346-A2FE-2BA7B1F22580}"/>
    <pc:docChg chg="undo custSel addSld delSld modSld sldOrd modNotesMaster modHandout">
      <pc:chgData name="Katie Edwards" userId="b493c841-618e-412a-b41a-46ebd34b1ec3" providerId="ADAL" clId="{4EE420D1-5AC4-4346-A2FE-2BA7B1F22580}" dt="2024-06-28T15:09:20.200" v="168" actId="1076"/>
      <pc:docMkLst>
        <pc:docMk/>
      </pc:docMkLst>
      <pc:sldChg chg="addSp delSp modSp mod">
        <pc:chgData name="Katie Edwards" userId="b493c841-618e-412a-b41a-46ebd34b1ec3" providerId="ADAL" clId="{4EE420D1-5AC4-4346-A2FE-2BA7B1F22580}" dt="2024-06-18T11:06:09.694" v="106" actId="14100"/>
        <pc:sldMkLst>
          <pc:docMk/>
          <pc:sldMk cId="0" sldId="257"/>
        </pc:sldMkLst>
        <pc:spChg chg="mod">
          <ac:chgData name="Katie Edwards" userId="b493c841-618e-412a-b41a-46ebd34b1ec3" providerId="ADAL" clId="{4EE420D1-5AC4-4346-A2FE-2BA7B1F22580}" dt="2024-06-17T11:48:53.399" v="74" actId="14100"/>
          <ac:spMkLst>
            <pc:docMk/>
            <pc:sldMk cId="0" sldId="257"/>
            <ac:spMk id="2" creationId="{BFE15823-8F5C-31FF-B1A3-F0245CEC2C79}"/>
          </ac:spMkLst>
        </pc:spChg>
        <pc:spChg chg="add mod">
          <ac:chgData name="Katie Edwards" userId="b493c841-618e-412a-b41a-46ebd34b1ec3" providerId="ADAL" clId="{4EE420D1-5AC4-4346-A2FE-2BA7B1F22580}" dt="2024-06-17T11:33:24.564" v="1" actId="571"/>
          <ac:spMkLst>
            <pc:docMk/>
            <pc:sldMk cId="0" sldId="257"/>
            <ac:spMk id="5" creationId="{02157C1A-4856-D24F-60A0-605E69C10836}"/>
          </ac:spMkLst>
        </pc:spChg>
        <pc:picChg chg="add mod">
          <ac:chgData name="Katie Edwards" userId="b493c841-618e-412a-b41a-46ebd34b1ec3" providerId="ADAL" clId="{4EE420D1-5AC4-4346-A2FE-2BA7B1F22580}" dt="2024-06-18T11:05:00.150" v="99" actId="1037"/>
          <ac:picMkLst>
            <pc:docMk/>
            <pc:sldMk cId="0" sldId="257"/>
            <ac:picMk id="7" creationId="{47BD5F50-AC86-3E01-7EE9-3DCC1601B8E9}"/>
          </ac:picMkLst>
        </pc:picChg>
        <pc:picChg chg="add del mod modCrop">
          <ac:chgData name="Katie Edwards" userId="b493c841-618e-412a-b41a-46ebd34b1ec3" providerId="ADAL" clId="{4EE420D1-5AC4-4346-A2FE-2BA7B1F22580}" dt="2024-06-18T11:06:01.959" v="102" actId="478"/>
          <ac:picMkLst>
            <pc:docMk/>
            <pc:sldMk cId="0" sldId="257"/>
            <ac:picMk id="8" creationId="{8448654F-F2C3-51CC-F1DF-C7F64F62C8CF}"/>
          </ac:picMkLst>
        </pc:picChg>
        <pc:picChg chg="add mod">
          <ac:chgData name="Katie Edwards" userId="b493c841-618e-412a-b41a-46ebd34b1ec3" providerId="ADAL" clId="{4EE420D1-5AC4-4346-A2FE-2BA7B1F22580}" dt="2024-06-18T11:06:09.694" v="106" actId="14100"/>
          <ac:picMkLst>
            <pc:docMk/>
            <pc:sldMk cId="0" sldId="257"/>
            <ac:picMk id="1026" creationId="{4D50A0B3-2953-A1D3-A0C7-BDD2C3231D16}"/>
          </ac:picMkLst>
        </pc:picChg>
        <pc:picChg chg="del">
          <ac:chgData name="Katie Edwards" userId="b493c841-618e-412a-b41a-46ebd34b1ec3" providerId="ADAL" clId="{4EE420D1-5AC4-4346-A2FE-2BA7B1F22580}" dt="2024-06-18T11:04:33.848" v="82" actId="478"/>
          <ac:picMkLst>
            <pc:docMk/>
            <pc:sldMk cId="0" sldId="257"/>
            <ac:picMk id="13316" creationId="{57EFBAB1-02F0-3E1B-C924-8302C82F451F}"/>
          </ac:picMkLst>
        </pc:picChg>
      </pc:sldChg>
      <pc:sldChg chg="modSp mod">
        <pc:chgData name="Katie Edwards" userId="b493c841-618e-412a-b41a-46ebd34b1ec3" providerId="ADAL" clId="{4EE420D1-5AC4-4346-A2FE-2BA7B1F22580}" dt="2024-06-17T11:43:08.648" v="73" actId="20577"/>
        <pc:sldMkLst>
          <pc:docMk/>
          <pc:sldMk cId="0" sldId="262"/>
        </pc:sldMkLst>
        <pc:spChg chg="mod">
          <ac:chgData name="Katie Edwards" userId="b493c841-618e-412a-b41a-46ebd34b1ec3" providerId="ADAL" clId="{4EE420D1-5AC4-4346-A2FE-2BA7B1F22580}" dt="2024-06-17T11:43:08.648" v="73" actId="20577"/>
          <ac:spMkLst>
            <pc:docMk/>
            <pc:sldMk cId="0" sldId="262"/>
            <ac:spMk id="3" creationId="{2266C499-5ED7-F801-6F69-7D4F00969CC6}"/>
          </ac:spMkLst>
        </pc:spChg>
      </pc:sldChg>
      <pc:sldChg chg="ord">
        <pc:chgData name="Katie Edwards" userId="b493c841-618e-412a-b41a-46ebd34b1ec3" providerId="ADAL" clId="{4EE420D1-5AC4-4346-A2FE-2BA7B1F22580}" dt="2024-06-17T12:01:35.602" v="81"/>
        <pc:sldMkLst>
          <pc:docMk/>
          <pc:sldMk cId="0" sldId="281"/>
        </pc:sldMkLst>
      </pc:sldChg>
      <pc:sldChg chg="ord">
        <pc:chgData name="Katie Edwards" userId="b493c841-618e-412a-b41a-46ebd34b1ec3" providerId="ADAL" clId="{4EE420D1-5AC4-4346-A2FE-2BA7B1F22580}" dt="2024-06-17T12:01:08.433" v="79"/>
        <pc:sldMkLst>
          <pc:docMk/>
          <pc:sldMk cId="0" sldId="284"/>
        </pc:sldMkLst>
      </pc:sldChg>
      <pc:sldChg chg="addSp delSp modSp mod">
        <pc:chgData name="Katie Edwards" userId="b493c841-618e-412a-b41a-46ebd34b1ec3" providerId="ADAL" clId="{4EE420D1-5AC4-4346-A2FE-2BA7B1F22580}" dt="2024-06-26T08:24:06.977" v="124" actId="1076"/>
        <pc:sldMkLst>
          <pc:docMk/>
          <pc:sldMk cId="0" sldId="300"/>
        </pc:sldMkLst>
        <pc:spChg chg="del">
          <ac:chgData name="Katie Edwards" userId="b493c841-618e-412a-b41a-46ebd34b1ec3" providerId="ADAL" clId="{4EE420D1-5AC4-4346-A2FE-2BA7B1F22580}" dt="2024-06-26T08:23:54.779" v="119" actId="478"/>
          <ac:spMkLst>
            <pc:docMk/>
            <pc:sldMk cId="0" sldId="300"/>
            <ac:spMk id="3" creationId="{93EE7135-A96F-7F67-5083-22EE82C5BEDC}"/>
          </ac:spMkLst>
        </pc:spChg>
        <pc:picChg chg="add mod modCrop">
          <ac:chgData name="Katie Edwards" userId="b493c841-618e-412a-b41a-46ebd34b1ec3" providerId="ADAL" clId="{4EE420D1-5AC4-4346-A2FE-2BA7B1F22580}" dt="2024-06-26T08:24:06.977" v="124" actId="1076"/>
          <ac:picMkLst>
            <pc:docMk/>
            <pc:sldMk cId="0" sldId="300"/>
            <ac:picMk id="5" creationId="{D1703520-CECD-487C-346F-74308626C5C6}"/>
          </ac:picMkLst>
        </pc:picChg>
      </pc:sldChg>
      <pc:sldChg chg="addSp delSp modSp mod">
        <pc:chgData name="Katie Edwards" userId="b493c841-618e-412a-b41a-46ebd34b1ec3" providerId="ADAL" clId="{4EE420D1-5AC4-4346-A2FE-2BA7B1F22580}" dt="2024-06-26T08:28:26.796" v="140" actId="1076"/>
        <pc:sldMkLst>
          <pc:docMk/>
          <pc:sldMk cId="1127409587" sldId="304"/>
        </pc:sldMkLst>
        <pc:spChg chg="del">
          <ac:chgData name="Katie Edwards" userId="b493c841-618e-412a-b41a-46ebd34b1ec3" providerId="ADAL" clId="{4EE420D1-5AC4-4346-A2FE-2BA7B1F22580}" dt="2024-06-26T08:24:09.642" v="125" actId="478"/>
          <ac:spMkLst>
            <pc:docMk/>
            <pc:sldMk cId="1127409587" sldId="304"/>
            <ac:spMk id="2" creationId="{F83F1DD6-AD66-8A88-1D31-947073AC1F38}"/>
          </ac:spMkLst>
        </pc:spChg>
        <pc:picChg chg="add del mod">
          <ac:chgData name="Katie Edwards" userId="b493c841-618e-412a-b41a-46ebd34b1ec3" providerId="ADAL" clId="{4EE420D1-5AC4-4346-A2FE-2BA7B1F22580}" dt="2024-06-26T08:28:22.787" v="137" actId="478"/>
          <ac:picMkLst>
            <pc:docMk/>
            <pc:sldMk cId="1127409587" sldId="304"/>
            <ac:picMk id="4" creationId="{CF2FB3C1-6F68-73F0-A89F-4DE61A8C4B64}"/>
          </ac:picMkLst>
        </pc:picChg>
        <pc:picChg chg="add mod">
          <ac:chgData name="Katie Edwards" userId="b493c841-618e-412a-b41a-46ebd34b1ec3" providerId="ADAL" clId="{4EE420D1-5AC4-4346-A2FE-2BA7B1F22580}" dt="2024-06-26T08:28:26.796" v="140" actId="1076"/>
          <ac:picMkLst>
            <pc:docMk/>
            <pc:sldMk cId="1127409587" sldId="304"/>
            <ac:picMk id="7" creationId="{63C7B8AA-C5D3-8195-EF51-954121D27433}"/>
          </ac:picMkLst>
        </pc:picChg>
      </pc:sldChg>
      <pc:sldChg chg="addSp new del ord">
        <pc:chgData name="Katie Edwards" userId="b493c841-618e-412a-b41a-46ebd34b1ec3" providerId="ADAL" clId="{4EE420D1-5AC4-4346-A2FE-2BA7B1F22580}" dt="2024-06-28T15:08:33.598" v="142" actId="47"/>
        <pc:sldMkLst>
          <pc:docMk/>
          <pc:sldMk cId="3655378313" sldId="305"/>
        </pc:sldMkLst>
        <pc:picChg chg="add">
          <ac:chgData name="Katie Edwards" userId="b493c841-618e-412a-b41a-46ebd34b1ec3" providerId="ADAL" clId="{4EE420D1-5AC4-4346-A2FE-2BA7B1F22580}" dt="2024-06-26T07:59:06.520" v="108"/>
          <ac:picMkLst>
            <pc:docMk/>
            <pc:sldMk cId="3655378313" sldId="305"/>
            <ac:picMk id="1026" creationId="{78ABA337-5DA5-CF7D-46E5-1148CA197654}"/>
          </ac:picMkLst>
        </pc:picChg>
      </pc:sldChg>
      <pc:sldChg chg="modSp add mod">
        <pc:chgData name="Katie Edwards" userId="b493c841-618e-412a-b41a-46ebd34b1ec3" providerId="ADAL" clId="{4EE420D1-5AC4-4346-A2FE-2BA7B1F22580}" dt="2024-06-28T15:09:20.200" v="168" actId="1076"/>
        <pc:sldMkLst>
          <pc:docMk/>
          <pc:sldMk cId="1929472687" sldId="329"/>
        </pc:sldMkLst>
        <pc:spChg chg="mod">
          <ac:chgData name="Katie Edwards" userId="b493c841-618e-412a-b41a-46ebd34b1ec3" providerId="ADAL" clId="{4EE420D1-5AC4-4346-A2FE-2BA7B1F22580}" dt="2024-06-28T15:09:07.180" v="157" actId="1076"/>
          <ac:spMkLst>
            <pc:docMk/>
            <pc:sldMk cId="1929472687" sldId="329"/>
            <ac:spMk id="2" creationId="{00000000-0000-0000-0000-000000000000}"/>
          </ac:spMkLst>
        </pc:spChg>
        <pc:spChg chg="mod">
          <ac:chgData name="Katie Edwards" userId="b493c841-618e-412a-b41a-46ebd34b1ec3" providerId="ADAL" clId="{4EE420D1-5AC4-4346-A2FE-2BA7B1F22580}" dt="2024-06-28T15:09:13.743" v="162" actId="14100"/>
          <ac:spMkLst>
            <pc:docMk/>
            <pc:sldMk cId="1929472687" sldId="329"/>
            <ac:spMk id="5" creationId="{B0078236-8B00-0730-920A-74C970C44E8D}"/>
          </ac:spMkLst>
        </pc:spChg>
        <pc:spChg chg="mod">
          <ac:chgData name="Katie Edwards" userId="b493c841-618e-412a-b41a-46ebd34b1ec3" providerId="ADAL" clId="{4EE420D1-5AC4-4346-A2FE-2BA7B1F22580}" dt="2024-06-28T15:09:20.200" v="168" actId="1076"/>
          <ac:spMkLst>
            <pc:docMk/>
            <pc:sldMk cId="1929472687" sldId="329"/>
            <ac:spMk id="8" creationId="{8BFA82A9-457F-21CE-E8BE-CDAA36635050}"/>
          </ac:spMkLst>
        </pc:spChg>
        <pc:spChg chg="mod">
          <ac:chgData name="Katie Edwards" userId="b493c841-618e-412a-b41a-46ebd34b1ec3" providerId="ADAL" clId="{4EE420D1-5AC4-4346-A2FE-2BA7B1F22580}" dt="2024-06-28T15:08:59.720" v="156" actId="14100"/>
          <ac:spMkLst>
            <pc:docMk/>
            <pc:sldMk cId="1929472687" sldId="329"/>
            <ac:spMk id="12" creationId="{578DDE1F-AD5E-E406-5C4B-192448E50677}"/>
          </ac:spMkLst>
        </pc:spChg>
        <pc:picChg chg="mod">
          <ac:chgData name="Katie Edwards" userId="b493c841-618e-412a-b41a-46ebd34b1ec3" providerId="ADAL" clId="{4EE420D1-5AC4-4346-A2FE-2BA7B1F22580}" dt="2024-06-28T15:09:07.180" v="157" actId="1076"/>
          <ac:picMkLst>
            <pc:docMk/>
            <pc:sldMk cId="1929472687" sldId="329"/>
            <ac:picMk id="1026" creationId="{6809F018-4FED-CF1F-1473-0AD3F9E9DA88}"/>
          </ac:picMkLst>
        </pc:picChg>
        <pc:picChg chg="mod">
          <ac:chgData name="Katie Edwards" userId="b493c841-618e-412a-b41a-46ebd34b1ec3" providerId="ADAL" clId="{4EE420D1-5AC4-4346-A2FE-2BA7B1F22580}" dt="2024-06-28T15:09:07.180" v="157" actId="1076"/>
          <ac:picMkLst>
            <pc:docMk/>
            <pc:sldMk cId="1929472687" sldId="329"/>
            <ac:picMk id="1028" creationId="{1396E67B-E53D-DDFA-5302-38E1E73E8D5D}"/>
          </ac:picMkLst>
        </pc:picChg>
      </pc:sldChg>
    </pc:docChg>
  </pc:docChgLst>
  <pc:docChgLst>
    <pc:chgData name="Katie Edwards" userId="b493c841-618e-412a-b41a-46ebd34b1ec3" providerId="ADAL" clId="{57054A53-25AA-421D-8C12-F81F0D9FE277}"/>
    <pc:docChg chg="undo custSel modSld">
      <pc:chgData name="Katie Edwards" userId="b493c841-618e-412a-b41a-46ebd34b1ec3" providerId="ADAL" clId="{57054A53-25AA-421D-8C12-F81F0D9FE277}" dt="2024-07-28T12:53:21.815" v="6" actId="20577"/>
      <pc:docMkLst>
        <pc:docMk/>
      </pc:docMkLst>
      <pc:sldChg chg="modSp mod">
        <pc:chgData name="Katie Edwards" userId="b493c841-618e-412a-b41a-46ebd34b1ec3" providerId="ADAL" clId="{57054A53-25AA-421D-8C12-F81F0D9FE277}" dt="2024-07-28T12:53:21.815" v="6" actId="20577"/>
        <pc:sldMkLst>
          <pc:docMk/>
          <pc:sldMk cId="0" sldId="257"/>
        </pc:sldMkLst>
        <pc:spChg chg="mod">
          <ac:chgData name="Katie Edwards" userId="b493c841-618e-412a-b41a-46ebd34b1ec3" providerId="ADAL" clId="{57054A53-25AA-421D-8C12-F81F0D9FE277}" dt="2024-07-28T12:53:21.815" v="6" actId="20577"/>
          <ac:spMkLst>
            <pc:docMk/>
            <pc:sldMk cId="0" sldId="257"/>
            <ac:spMk id="2" creationId="{BFE15823-8F5C-31FF-B1A3-F0245CEC2C79}"/>
          </ac:spMkLst>
        </pc:spChg>
        <pc:picChg chg="mod">
          <ac:chgData name="Katie Edwards" userId="b493c841-618e-412a-b41a-46ebd34b1ec3" providerId="ADAL" clId="{57054A53-25AA-421D-8C12-F81F0D9FE277}" dt="2024-07-28T12:53:20.990" v="4" actId="1076"/>
          <ac:picMkLst>
            <pc:docMk/>
            <pc:sldMk cId="0" sldId="257"/>
            <ac:picMk id="4" creationId="{C5D4F4EA-8D45-046C-7EC5-8358493B2AF1}"/>
          </ac:picMkLst>
        </pc:picChg>
        <pc:picChg chg="mod">
          <ac:chgData name="Katie Edwards" userId="b493c841-618e-412a-b41a-46ebd34b1ec3" providerId="ADAL" clId="{57054A53-25AA-421D-8C12-F81F0D9FE277}" dt="2024-07-28T12:53:20.990" v="4" actId="1076"/>
          <ac:picMkLst>
            <pc:docMk/>
            <pc:sldMk cId="0" sldId="257"/>
            <ac:picMk id="5" creationId="{723FCCD9-B36E-D44E-DF19-330FB391FEDD}"/>
          </ac:picMkLst>
        </pc:picChg>
        <pc:picChg chg="mod">
          <ac:chgData name="Katie Edwards" userId="b493c841-618e-412a-b41a-46ebd34b1ec3" providerId="ADAL" clId="{57054A53-25AA-421D-8C12-F81F0D9FE277}" dt="2024-07-28T12:53:20.990" v="4" actId="1076"/>
          <ac:picMkLst>
            <pc:docMk/>
            <pc:sldMk cId="0" sldId="257"/>
            <ac:picMk id="6" creationId="{264FE1EE-25B8-0C35-FDC2-6C4001B0D22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8A38D67-B929-ECE5-5CCB-D524DB4E884A}"/>
              </a:ext>
            </a:extLst>
          </p:cNvPr>
          <p:cNvSpPr>
            <a:spLocks noGrp="1"/>
          </p:cNvSpPr>
          <p:nvPr>
            <p:ph type="hdr" sz="quarter"/>
          </p:nvPr>
        </p:nvSpPr>
        <p:spPr>
          <a:xfrm>
            <a:off x="0" y="0"/>
            <a:ext cx="2890678"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GB"/>
          </a:p>
        </p:txBody>
      </p:sp>
      <p:sp>
        <p:nvSpPr>
          <p:cNvPr id="3" name="Date Placeholder 2">
            <a:extLst>
              <a:ext uri="{FF2B5EF4-FFF2-40B4-BE49-F238E27FC236}">
                <a16:creationId xmlns:a16="http://schemas.microsoft.com/office/drawing/2014/main" id="{CD7A5BFD-62FA-4D51-C72C-F7A9BA3DFFAB}"/>
              </a:ext>
            </a:extLst>
          </p:cNvPr>
          <p:cNvSpPr>
            <a:spLocks noGrp="1"/>
          </p:cNvSpPr>
          <p:nvPr>
            <p:ph type="dt" sz="quarter" idx="1"/>
          </p:nvPr>
        </p:nvSpPr>
        <p:spPr>
          <a:xfrm>
            <a:off x="3778439" y="0"/>
            <a:ext cx="2890678" cy="496888"/>
          </a:xfrm>
          <a:prstGeom prst="rect">
            <a:avLst/>
          </a:prstGeom>
        </p:spPr>
        <p:txBody>
          <a:bodyPr vert="horz" lIns="91440" tIns="45720" rIns="91440" bIns="45720" rtlCol="0"/>
          <a:lstStyle>
            <a:lvl1pPr algn="r" eaLnBrk="1" hangingPunct="1">
              <a:defRPr sz="1200">
                <a:latin typeface="Arial" charset="0"/>
              </a:defRPr>
            </a:lvl1pPr>
          </a:lstStyle>
          <a:p>
            <a:pPr>
              <a:defRPr/>
            </a:pPr>
            <a:fld id="{58D54140-75C2-47F8-915D-2D7CA3D218A7}" type="datetimeFigureOut">
              <a:rPr lang="en-GB"/>
              <a:pPr>
                <a:defRPr/>
              </a:pPr>
              <a:t>28/07/2024</a:t>
            </a:fld>
            <a:endParaRPr lang="en-GB"/>
          </a:p>
        </p:txBody>
      </p:sp>
      <p:sp>
        <p:nvSpPr>
          <p:cNvPr id="4" name="Footer Placeholder 3">
            <a:extLst>
              <a:ext uri="{FF2B5EF4-FFF2-40B4-BE49-F238E27FC236}">
                <a16:creationId xmlns:a16="http://schemas.microsoft.com/office/drawing/2014/main" id="{6279E2C2-880E-4456-8318-4AD71D46FB9B}"/>
              </a:ext>
            </a:extLst>
          </p:cNvPr>
          <p:cNvSpPr>
            <a:spLocks noGrp="1"/>
          </p:cNvSpPr>
          <p:nvPr>
            <p:ph type="ftr" sz="quarter" idx="2"/>
          </p:nvPr>
        </p:nvSpPr>
        <p:spPr>
          <a:xfrm>
            <a:off x="0" y="9431339"/>
            <a:ext cx="2890678"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GB"/>
          </a:p>
        </p:txBody>
      </p:sp>
      <p:sp>
        <p:nvSpPr>
          <p:cNvPr id="5" name="Slide Number Placeholder 4">
            <a:extLst>
              <a:ext uri="{FF2B5EF4-FFF2-40B4-BE49-F238E27FC236}">
                <a16:creationId xmlns:a16="http://schemas.microsoft.com/office/drawing/2014/main" id="{906062AD-6C30-2728-FB58-3BF371E9C4DE}"/>
              </a:ext>
            </a:extLst>
          </p:cNvPr>
          <p:cNvSpPr>
            <a:spLocks noGrp="1"/>
          </p:cNvSpPr>
          <p:nvPr>
            <p:ph type="sldNum" sz="quarter" idx="3"/>
          </p:nvPr>
        </p:nvSpPr>
        <p:spPr>
          <a:xfrm>
            <a:off x="3778439" y="9431339"/>
            <a:ext cx="2890678"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ECCFDAE-4D29-4051-83D0-6EFD852A056C}"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554B50-0BCD-711C-DA60-5DECC75B7D35}"/>
              </a:ext>
            </a:extLst>
          </p:cNvPr>
          <p:cNvSpPr>
            <a:spLocks noGrp="1"/>
          </p:cNvSpPr>
          <p:nvPr>
            <p:ph type="hdr" sz="quarter"/>
          </p:nvPr>
        </p:nvSpPr>
        <p:spPr>
          <a:xfrm>
            <a:off x="0" y="0"/>
            <a:ext cx="2890678"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8C5A4E12-0E6A-80D5-259F-9EA291993491}"/>
              </a:ext>
            </a:extLst>
          </p:cNvPr>
          <p:cNvSpPr>
            <a:spLocks noGrp="1"/>
          </p:cNvSpPr>
          <p:nvPr>
            <p:ph type="dt" idx="1"/>
          </p:nvPr>
        </p:nvSpPr>
        <p:spPr>
          <a:xfrm>
            <a:off x="3778439" y="0"/>
            <a:ext cx="2890678"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F247FE5-C187-42AD-8C0E-F7D2A291A4F0}" type="datetimeFigureOut">
              <a:rPr lang="en-GB"/>
              <a:pPr>
                <a:defRPr/>
              </a:pPr>
              <a:t>28/07/2024</a:t>
            </a:fld>
            <a:endParaRPr lang="en-GB"/>
          </a:p>
        </p:txBody>
      </p:sp>
      <p:sp>
        <p:nvSpPr>
          <p:cNvPr id="4" name="Slide Image Placeholder 3">
            <a:extLst>
              <a:ext uri="{FF2B5EF4-FFF2-40B4-BE49-F238E27FC236}">
                <a16:creationId xmlns:a16="http://schemas.microsoft.com/office/drawing/2014/main" id="{4540C3B5-A8BC-63B8-0EAC-B909FD8F21D2}"/>
              </a:ext>
            </a:extLst>
          </p:cNvPr>
          <p:cNvSpPr>
            <a:spLocks noGrp="1" noRot="1" noChangeAspect="1"/>
          </p:cNvSpPr>
          <p:nvPr>
            <p:ph type="sldImg" idx="2"/>
          </p:nvPr>
        </p:nvSpPr>
        <p:spPr>
          <a:xfrm>
            <a:off x="852488" y="744538"/>
            <a:ext cx="4965700" cy="372427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8A269AD3-4558-DFC5-865A-C49CA8FD8ED1}"/>
              </a:ext>
            </a:extLst>
          </p:cNvPr>
          <p:cNvSpPr>
            <a:spLocks noGrp="1"/>
          </p:cNvSpPr>
          <p:nvPr>
            <p:ph type="body" sz="quarter" idx="3"/>
          </p:nvPr>
        </p:nvSpPr>
        <p:spPr>
          <a:xfrm>
            <a:off x="666600" y="4716463"/>
            <a:ext cx="5337475" cy="446881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DB7D812E-1282-34CB-262C-EE123ABD74CB}"/>
              </a:ext>
            </a:extLst>
          </p:cNvPr>
          <p:cNvSpPr>
            <a:spLocks noGrp="1"/>
          </p:cNvSpPr>
          <p:nvPr>
            <p:ph type="ftr" sz="quarter" idx="4"/>
          </p:nvPr>
        </p:nvSpPr>
        <p:spPr>
          <a:xfrm>
            <a:off x="0" y="9431339"/>
            <a:ext cx="2890678"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C0FC6030-3B4B-566D-24D6-1E8B72368FD2}"/>
              </a:ext>
            </a:extLst>
          </p:cNvPr>
          <p:cNvSpPr>
            <a:spLocks noGrp="1"/>
          </p:cNvSpPr>
          <p:nvPr>
            <p:ph type="sldNum" sz="quarter" idx="5"/>
          </p:nvPr>
        </p:nvSpPr>
        <p:spPr>
          <a:xfrm>
            <a:off x="3778439" y="9431339"/>
            <a:ext cx="2890678"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AE3E1DB1-5626-4B7E-B694-50EDB1B7C6A6}"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CBFAE9E0-07E5-3518-FBFC-7BD133D7CF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A065F02-98EB-E8B8-ACC1-67DE91F36A98}"/>
              </a:ext>
            </a:extLst>
          </p:cNvPr>
          <p:cNvSpPr>
            <a:spLocks noGrp="1"/>
          </p:cNvSpPr>
          <p:nvPr>
            <p:ph type="body" idx="1"/>
          </p:nvPr>
        </p:nvSpPr>
        <p:spPr/>
        <p:txBody>
          <a:bodyPr/>
          <a:lstStyle/>
          <a:p>
            <a:pPr eaLnBrk="1" fontAlgn="auto" hangingPunct="1">
              <a:spcBef>
                <a:spcPts val="0"/>
              </a:spcBef>
              <a:spcAft>
                <a:spcPts val="0"/>
              </a:spcAft>
              <a:defRPr/>
            </a:pPr>
            <a:r>
              <a:rPr lang="en-GB">
                <a:solidFill>
                  <a:schemeClr val="tx2">
                    <a:lumMod val="75000"/>
                  </a:schemeClr>
                </a:solidFill>
                <a:latin typeface="Gill Sans MT" pitchFamily="34" charset="0"/>
              </a:rPr>
              <a:t>Explain that curriculum newsletter they will receive in September will outline more details. </a:t>
            </a:r>
          </a:p>
          <a:p>
            <a:pPr eaLnBrk="1" fontAlgn="auto" hangingPunct="1">
              <a:spcBef>
                <a:spcPts val="0"/>
              </a:spcBef>
              <a:spcAft>
                <a:spcPts val="0"/>
              </a:spcAft>
              <a:defRPr/>
            </a:pPr>
            <a:endParaRPr lang="en-GB"/>
          </a:p>
        </p:txBody>
      </p:sp>
      <p:sp>
        <p:nvSpPr>
          <p:cNvPr id="18436" name="Slide Number Placeholder 3">
            <a:extLst>
              <a:ext uri="{FF2B5EF4-FFF2-40B4-BE49-F238E27FC236}">
                <a16:creationId xmlns:a16="http://schemas.microsoft.com/office/drawing/2014/main" id="{7CCE38DA-DFC2-4056-99EB-60D62FEF36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65745B5-2D17-478C-BCEB-4CAB0FA3F165}" type="slidenum">
              <a:rPr lang="en-GB" altLang="en-US">
                <a:latin typeface="Calibri" panose="020F0502020204030204" pitchFamily="34" charset="0"/>
              </a:rPr>
              <a:pPr/>
              <a:t>6</a:t>
            </a:fld>
            <a:endParaRPr lang="en-GB"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AE3E1DB1-5626-4B7E-B694-50EDB1B7C6A6}" type="slidenum">
              <a:rPr lang="en-GB" altLang="en-US" smtClean="0"/>
              <a:pPr>
                <a:defRPr/>
              </a:pPr>
              <a:t>7</a:t>
            </a:fld>
            <a:endParaRPr lang="en-GB" altLang="en-US"/>
          </a:p>
        </p:txBody>
      </p:sp>
    </p:spTree>
    <p:extLst>
      <p:ext uri="{BB962C8B-B14F-4D97-AF65-F5344CB8AC3E}">
        <p14:creationId xmlns:p14="http://schemas.microsoft.com/office/powerpoint/2010/main" val="4264340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3540A90-D41F-3016-5D38-F83E27BAA4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A215C18B-5E8B-20AE-4875-AF656E90EF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5604" name="Slide Number Placeholder 3">
            <a:extLst>
              <a:ext uri="{FF2B5EF4-FFF2-40B4-BE49-F238E27FC236}">
                <a16:creationId xmlns:a16="http://schemas.microsoft.com/office/drawing/2014/main" id="{AB491ABC-735B-C1C8-9077-BDC27000D8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3F5A79-F684-48D7-8A2C-A88077BE7574}" type="slidenum">
              <a:rPr lang="en-GB" altLang="en-US">
                <a:latin typeface="Calibri" panose="020F0502020204030204" pitchFamily="34" charset="0"/>
              </a:rPr>
              <a:pPr/>
              <a:t>12</a:t>
            </a:fld>
            <a:endParaRPr lang="en-GB"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743645" cy="25533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7508621" y="1"/>
            <a:ext cx="5743645" cy="255330"/>
          </a:xfrm>
          <a:prstGeom prst="rect">
            <a:avLst/>
          </a:prstGeom>
        </p:spPr>
        <p:txBody>
          <a:bodyPr vert="horz" lIns="91440" tIns="45720" rIns="91440" bIns="45720" rtlCol="0"/>
          <a:lstStyle>
            <a:lvl1pPr algn="r">
              <a:defRPr sz="1200"/>
            </a:lvl1pPr>
          </a:lstStyle>
          <a:p>
            <a:fld id="{B7268E1E-0E44-426D-905E-8AD9B19D2182}" type="datetimeFigureOut">
              <a:rPr lang="cs-CZ" smtClean="0"/>
              <a:t>28.07.2024</a:t>
            </a:fld>
            <a:endParaRPr lang="cs-CZ"/>
          </a:p>
        </p:txBody>
      </p:sp>
      <p:sp>
        <p:nvSpPr>
          <p:cNvPr id="4" name="Slide Image Placeholder 3"/>
          <p:cNvSpPr>
            <a:spLocks noGrp="1" noRot="1" noChangeAspect="1"/>
          </p:cNvSpPr>
          <p:nvPr>
            <p:ph type="sldImg" idx="2"/>
          </p:nvPr>
        </p:nvSpPr>
        <p:spPr>
          <a:xfrm>
            <a:off x="5353050" y="381000"/>
            <a:ext cx="2549525" cy="1912938"/>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1325458" y="2420903"/>
            <a:ext cx="10603653" cy="2294421"/>
          </a:xfrm>
          <a:prstGeom prst="rect">
            <a:avLst/>
          </a:prstGeom>
        </p:spPr>
        <p:txBody>
          <a:bodyPr vert="horz" lIns="91440" tIns="45720" rIns="91440" bIns="45720" rtlCol="0"/>
          <a:lstStyle/>
          <a:p>
            <a:endParaRPr lang="en-US">
              <a:cs typeface="Calibri"/>
            </a:endParaRPr>
          </a:p>
        </p:txBody>
      </p:sp>
      <p:sp>
        <p:nvSpPr>
          <p:cNvPr id="6" name="Footer Placeholder 5"/>
          <p:cNvSpPr>
            <a:spLocks noGrp="1"/>
          </p:cNvSpPr>
          <p:nvPr>
            <p:ph type="ftr" sz="quarter" idx="4"/>
          </p:nvPr>
        </p:nvSpPr>
        <p:spPr>
          <a:xfrm>
            <a:off x="0" y="4841806"/>
            <a:ext cx="5743645" cy="254148"/>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7508621" y="4841806"/>
            <a:ext cx="5743645" cy="254148"/>
          </a:xfrm>
          <a:prstGeom prst="rect">
            <a:avLst/>
          </a:prstGeom>
        </p:spPr>
        <p:txBody>
          <a:bodyPr vert="horz" lIns="91440" tIns="45720" rIns="91440" bIns="45720" rtlCol="0" anchor="b"/>
          <a:lstStyle>
            <a:lvl1pPr algn="r">
              <a:defRPr sz="1200"/>
            </a:lvl1pPr>
          </a:lstStyle>
          <a:p>
            <a:fld id="{871B2431-D351-4C6E-A3CF-9DFAC0E3E050}" type="slidenum">
              <a:rPr lang="cs-CZ" smtClean="0"/>
              <a:t>18</a:t>
            </a:fld>
            <a:endParaRPr lang="cs-CZ"/>
          </a:p>
        </p:txBody>
      </p:sp>
    </p:spTree>
    <p:extLst>
      <p:ext uri="{BB962C8B-B14F-4D97-AF65-F5344CB8AC3E}">
        <p14:creationId xmlns:p14="http://schemas.microsoft.com/office/powerpoint/2010/main" val="1800905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756E282D-3FEB-C59A-BAE1-F95BACAB7E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24F037FE-89D9-EDAF-CD57-F049CC8164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8916" name="Slide Number Placeholder 3">
            <a:extLst>
              <a:ext uri="{FF2B5EF4-FFF2-40B4-BE49-F238E27FC236}">
                <a16:creationId xmlns:a16="http://schemas.microsoft.com/office/drawing/2014/main" id="{06B7EFB8-01AB-1EC2-C0FE-9AF6E0C95A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B8978A-D236-472B-83B6-522AC409EAE0}" type="slidenum">
              <a:rPr lang="en-GB" altLang="en-US">
                <a:latin typeface="Calibri" panose="020F0502020204030204" pitchFamily="34" charset="0"/>
              </a:rPr>
              <a:pPr/>
              <a:t>22</a:t>
            </a:fld>
            <a:endParaRPr lang="en-GB"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1825212-C4B5-C5BE-D50D-5ACFE54B5A2F}"/>
              </a:ext>
            </a:extLst>
          </p:cNvPr>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5945EAD2-1A0B-20F9-6AA8-8AA143754827}"/>
              </a:ext>
            </a:extLst>
          </p:cNvPr>
          <p:cNvSpPr>
            <a:spLocks noGrp="1"/>
          </p:cNvSpPr>
          <p:nvPr>
            <p:ph type="dt" sz="half" idx="10"/>
          </p:nvPr>
        </p:nvSpPr>
        <p:spPr/>
        <p:txBody>
          <a:bodyPr/>
          <a:lstStyle>
            <a:lvl1pPr>
              <a:defRPr/>
            </a:lvl1pPr>
          </a:lstStyle>
          <a:p>
            <a:pPr>
              <a:defRPr/>
            </a:pPr>
            <a:fld id="{E74AE702-D267-4B99-B05E-A807C10EE46F}" type="datetimeFigureOut">
              <a:rPr lang="en-GB"/>
              <a:pPr>
                <a:defRPr/>
              </a:pPr>
              <a:t>28/07/2024</a:t>
            </a:fld>
            <a:endParaRPr lang="en-GB"/>
          </a:p>
        </p:txBody>
      </p:sp>
      <p:sp>
        <p:nvSpPr>
          <p:cNvPr id="6" name="Footer Placeholder 4">
            <a:extLst>
              <a:ext uri="{FF2B5EF4-FFF2-40B4-BE49-F238E27FC236}">
                <a16:creationId xmlns:a16="http://schemas.microsoft.com/office/drawing/2014/main" id="{138B7483-7E6E-8035-D0BD-7FDCB61267B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E89BF52-4493-6ACA-328B-21BDFC2018D9}"/>
              </a:ext>
            </a:extLst>
          </p:cNvPr>
          <p:cNvSpPr>
            <a:spLocks noGrp="1"/>
          </p:cNvSpPr>
          <p:nvPr>
            <p:ph type="sldNum" sz="quarter" idx="12"/>
          </p:nvPr>
        </p:nvSpPr>
        <p:spPr/>
        <p:txBody>
          <a:bodyPr/>
          <a:lstStyle>
            <a:lvl1pPr>
              <a:defRPr smtClean="0"/>
            </a:lvl1pPr>
          </a:lstStyle>
          <a:p>
            <a:pPr>
              <a:defRPr/>
            </a:pPr>
            <a:fld id="{D6B5BB22-0141-4899-AC86-82044A8B6F54}" type="slidenum">
              <a:rPr lang="en-GB" altLang="en-US"/>
              <a:pPr>
                <a:defRPr/>
              </a:pPr>
              <a:t>‹#›</a:t>
            </a:fld>
            <a:endParaRPr lang="en-GB" altLang="en-US"/>
          </a:p>
        </p:txBody>
      </p:sp>
    </p:spTree>
    <p:extLst>
      <p:ext uri="{BB962C8B-B14F-4D97-AF65-F5344CB8AC3E}">
        <p14:creationId xmlns:p14="http://schemas.microsoft.com/office/powerpoint/2010/main" val="2382898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9F7F57-7AFA-48A4-E963-B09A50B8D7D4}"/>
              </a:ext>
            </a:extLst>
          </p:cNvPr>
          <p:cNvSpPr>
            <a:spLocks noGrp="1"/>
          </p:cNvSpPr>
          <p:nvPr>
            <p:ph type="dt" sz="half" idx="10"/>
          </p:nvPr>
        </p:nvSpPr>
        <p:spPr/>
        <p:txBody>
          <a:bodyPr/>
          <a:lstStyle>
            <a:lvl1pPr>
              <a:defRPr/>
            </a:lvl1pPr>
          </a:lstStyle>
          <a:p>
            <a:pPr>
              <a:defRPr/>
            </a:pPr>
            <a:fld id="{7DE941A6-FC73-4719-88C3-580888EB5F14}" type="datetimeFigureOut">
              <a:rPr lang="en-GB"/>
              <a:pPr>
                <a:defRPr/>
              </a:pPr>
              <a:t>28/07/2024</a:t>
            </a:fld>
            <a:endParaRPr lang="en-GB"/>
          </a:p>
        </p:txBody>
      </p:sp>
      <p:sp>
        <p:nvSpPr>
          <p:cNvPr id="5" name="Footer Placeholder 4">
            <a:extLst>
              <a:ext uri="{FF2B5EF4-FFF2-40B4-BE49-F238E27FC236}">
                <a16:creationId xmlns:a16="http://schemas.microsoft.com/office/drawing/2014/main" id="{5D19DDD3-87E5-2078-BF49-B88E4806EE5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39822BE-D715-2925-4078-50BB98DA00D4}"/>
              </a:ext>
            </a:extLst>
          </p:cNvPr>
          <p:cNvSpPr>
            <a:spLocks noGrp="1"/>
          </p:cNvSpPr>
          <p:nvPr>
            <p:ph type="sldNum" sz="quarter" idx="12"/>
          </p:nvPr>
        </p:nvSpPr>
        <p:spPr/>
        <p:txBody>
          <a:bodyPr/>
          <a:lstStyle>
            <a:lvl1pPr>
              <a:defRPr/>
            </a:lvl1pPr>
          </a:lstStyle>
          <a:p>
            <a:pPr>
              <a:defRPr/>
            </a:pPr>
            <a:fld id="{EFF1750D-53E9-40E7-99E7-FDEFFC579079}" type="slidenum">
              <a:rPr lang="en-GB" altLang="en-US"/>
              <a:pPr>
                <a:defRPr/>
              </a:pPr>
              <a:t>‹#›</a:t>
            </a:fld>
            <a:endParaRPr lang="en-GB" altLang="en-US"/>
          </a:p>
        </p:txBody>
      </p:sp>
    </p:spTree>
    <p:extLst>
      <p:ext uri="{BB962C8B-B14F-4D97-AF65-F5344CB8AC3E}">
        <p14:creationId xmlns:p14="http://schemas.microsoft.com/office/powerpoint/2010/main" val="934735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455EEB-08CA-1220-364B-C32C0652CD15}"/>
              </a:ext>
            </a:extLst>
          </p:cNvPr>
          <p:cNvSpPr>
            <a:spLocks noGrp="1"/>
          </p:cNvSpPr>
          <p:nvPr>
            <p:ph type="dt" sz="half" idx="10"/>
          </p:nvPr>
        </p:nvSpPr>
        <p:spPr/>
        <p:txBody>
          <a:bodyPr/>
          <a:lstStyle>
            <a:lvl1pPr>
              <a:defRPr/>
            </a:lvl1pPr>
          </a:lstStyle>
          <a:p>
            <a:pPr>
              <a:defRPr/>
            </a:pPr>
            <a:fld id="{6809F0B7-1BD7-4B6D-82DD-C605452C6429}" type="datetimeFigureOut">
              <a:rPr lang="en-GB"/>
              <a:pPr>
                <a:defRPr/>
              </a:pPr>
              <a:t>28/07/2024</a:t>
            </a:fld>
            <a:endParaRPr lang="en-GB"/>
          </a:p>
        </p:txBody>
      </p:sp>
      <p:sp>
        <p:nvSpPr>
          <p:cNvPr id="5" name="Footer Placeholder 4">
            <a:extLst>
              <a:ext uri="{FF2B5EF4-FFF2-40B4-BE49-F238E27FC236}">
                <a16:creationId xmlns:a16="http://schemas.microsoft.com/office/drawing/2014/main" id="{47C31543-858B-6D33-48B0-D85E8D050E4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8E41652-FA39-F576-5A62-65BCD9F86721}"/>
              </a:ext>
            </a:extLst>
          </p:cNvPr>
          <p:cNvSpPr>
            <a:spLocks noGrp="1"/>
          </p:cNvSpPr>
          <p:nvPr>
            <p:ph type="sldNum" sz="quarter" idx="12"/>
          </p:nvPr>
        </p:nvSpPr>
        <p:spPr/>
        <p:txBody>
          <a:bodyPr/>
          <a:lstStyle>
            <a:lvl1pPr>
              <a:defRPr/>
            </a:lvl1pPr>
          </a:lstStyle>
          <a:p>
            <a:pPr>
              <a:defRPr/>
            </a:pPr>
            <a:fld id="{1EA75112-8853-41AC-A6D6-6A63F956F946}" type="slidenum">
              <a:rPr lang="en-GB" altLang="en-US"/>
              <a:pPr>
                <a:defRPr/>
              </a:pPr>
              <a:t>‹#›</a:t>
            </a:fld>
            <a:endParaRPr lang="en-GB" altLang="en-US"/>
          </a:p>
        </p:txBody>
      </p:sp>
    </p:spTree>
    <p:extLst>
      <p:ext uri="{BB962C8B-B14F-4D97-AF65-F5344CB8AC3E}">
        <p14:creationId xmlns:p14="http://schemas.microsoft.com/office/powerpoint/2010/main" val="3157777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361555B-3902-F1B5-662C-507C389EA2EB}"/>
              </a:ext>
            </a:extLst>
          </p:cNvPr>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EF0B8437-7B28-8641-2D2F-7336AEAE66D7}"/>
              </a:ext>
            </a:extLst>
          </p:cNvPr>
          <p:cNvSpPr>
            <a:spLocks noGrp="1"/>
          </p:cNvSpPr>
          <p:nvPr>
            <p:ph type="dt" sz="half" idx="10"/>
          </p:nvPr>
        </p:nvSpPr>
        <p:spPr/>
        <p:txBody>
          <a:bodyPr/>
          <a:lstStyle>
            <a:lvl1pPr>
              <a:defRPr/>
            </a:lvl1pPr>
          </a:lstStyle>
          <a:p>
            <a:pPr>
              <a:defRPr/>
            </a:pPr>
            <a:fld id="{B71D5DDC-357A-4FC4-A217-8405F4894B8C}" type="datetimeFigureOut">
              <a:rPr lang="en-GB"/>
              <a:pPr>
                <a:defRPr/>
              </a:pPr>
              <a:t>28/07/2024</a:t>
            </a:fld>
            <a:endParaRPr lang="en-GB"/>
          </a:p>
        </p:txBody>
      </p:sp>
      <p:sp>
        <p:nvSpPr>
          <p:cNvPr id="6" name="Footer Placeholder 4">
            <a:extLst>
              <a:ext uri="{FF2B5EF4-FFF2-40B4-BE49-F238E27FC236}">
                <a16:creationId xmlns:a16="http://schemas.microsoft.com/office/drawing/2014/main" id="{CD3B6029-78AE-A39E-939C-BE91D5462DE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28E85A1-3095-DBBF-2BAF-D22036C7D83F}"/>
              </a:ext>
            </a:extLst>
          </p:cNvPr>
          <p:cNvSpPr>
            <a:spLocks noGrp="1"/>
          </p:cNvSpPr>
          <p:nvPr>
            <p:ph type="sldNum" sz="quarter" idx="12"/>
          </p:nvPr>
        </p:nvSpPr>
        <p:spPr/>
        <p:txBody>
          <a:bodyPr/>
          <a:lstStyle>
            <a:lvl1pPr>
              <a:defRPr smtClean="0"/>
            </a:lvl1pPr>
          </a:lstStyle>
          <a:p>
            <a:pPr>
              <a:defRPr/>
            </a:pPr>
            <a:fld id="{9DC37A9C-8E5A-42DF-AA86-403FD2985143}" type="slidenum">
              <a:rPr lang="en-GB" altLang="en-US"/>
              <a:pPr>
                <a:defRPr/>
              </a:pPr>
              <a:t>‹#›</a:t>
            </a:fld>
            <a:endParaRPr lang="en-GB" altLang="en-US"/>
          </a:p>
        </p:txBody>
      </p:sp>
    </p:spTree>
    <p:extLst>
      <p:ext uri="{BB962C8B-B14F-4D97-AF65-F5344CB8AC3E}">
        <p14:creationId xmlns:p14="http://schemas.microsoft.com/office/powerpoint/2010/main" val="881793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AEDDFE-2EF2-B1A3-0547-8802DFE121BE}"/>
              </a:ext>
            </a:extLst>
          </p:cNvPr>
          <p:cNvSpPr>
            <a:spLocks noGrp="1"/>
          </p:cNvSpPr>
          <p:nvPr>
            <p:ph type="dt" sz="half" idx="10"/>
          </p:nvPr>
        </p:nvSpPr>
        <p:spPr/>
        <p:txBody>
          <a:bodyPr/>
          <a:lstStyle>
            <a:lvl1pPr>
              <a:defRPr/>
            </a:lvl1pPr>
          </a:lstStyle>
          <a:p>
            <a:pPr>
              <a:defRPr/>
            </a:pPr>
            <a:fld id="{757D657E-DAF8-4021-A584-871C69A20E95}" type="datetimeFigureOut">
              <a:rPr lang="en-GB"/>
              <a:pPr>
                <a:defRPr/>
              </a:pPr>
              <a:t>28/07/2024</a:t>
            </a:fld>
            <a:endParaRPr lang="en-GB"/>
          </a:p>
        </p:txBody>
      </p:sp>
      <p:sp>
        <p:nvSpPr>
          <p:cNvPr id="5" name="Footer Placeholder 4">
            <a:extLst>
              <a:ext uri="{FF2B5EF4-FFF2-40B4-BE49-F238E27FC236}">
                <a16:creationId xmlns:a16="http://schemas.microsoft.com/office/drawing/2014/main" id="{FB9782F7-FE67-571B-F011-E685DA07CE4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E4AF6AF-E329-DA70-35C3-2141FB2661AC}"/>
              </a:ext>
            </a:extLst>
          </p:cNvPr>
          <p:cNvSpPr>
            <a:spLocks noGrp="1"/>
          </p:cNvSpPr>
          <p:nvPr>
            <p:ph type="sldNum" sz="quarter" idx="12"/>
          </p:nvPr>
        </p:nvSpPr>
        <p:spPr/>
        <p:txBody>
          <a:bodyPr/>
          <a:lstStyle>
            <a:lvl1pPr>
              <a:defRPr/>
            </a:lvl1pPr>
          </a:lstStyle>
          <a:p>
            <a:pPr>
              <a:defRPr/>
            </a:pPr>
            <a:fld id="{335F06C7-B7D2-4566-9C90-D731B1D81B33}" type="slidenum">
              <a:rPr lang="en-GB" altLang="en-US"/>
              <a:pPr>
                <a:defRPr/>
              </a:pPr>
              <a:t>‹#›</a:t>
            </a:fld>
            <a:endParaRPr lang="en-GB" altLang="en-US"/>
          </a:p>
        </p:txBody>
      </p:sp>
    </p:spTree>
    <p:extLst>
      <p:ext uri="{BB962C8B-B14F-4D97-AF65-F5344CB8AC3E}">
        <p14:creationId xmlns:p14="http://schemas.microsoft.com/office/powerpoint/2010/main" val="3503153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BEB55C7-62BB-B327-C82C-6D1737360472}"/>
              </a:ext>
            </a:extLst>
          </p:cNvPr>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F59A9C19-2922-1ADE-0629-5659232BF38B}"/>
              </a:ext>
            </a:extLst>
          </p:cNvPr>
          <p:cNvSpPr>
            <a:spLocks noGrp="1"/>
          </p:cNvSpPr>
          <p:nvPr>
            <p:ph type="dt" sz="half" idx="10"/>
          </p:nvPr>
        </p:nvSpPr>
        <p:spPr/>
        <p:txBody>
          <a:bodyPr/>
          <a:lstStyle>
            <a:lvl1pPr>
              <a:defRPr/>
            </a:lvl1pPr>
          </a:lstStyle>
          <a:p>
            <a:pPr>
              <a:defRPr/>
            </a:pPr>
            <a:fld id="{27C702ED-8E12-4236-B4C6-19AE4CCFF71D}" type="datetimeFigureOut">
              <a:rPr lang="en-GB"/>
              <a:pPr>
                <a:defRPr/>
              </a:pPr>
              <a:t>28/07/2024</a:t>
            </a:fld>
            <a:endParaRPr lang="en-GB"/>
          </a:p>
        </p:txBody>
      </p:sp>
      <p:sp>
        <p:nvSpPr>
          <p:cNvPr id="6" name="Footer Placeholder 4">
            <a:extLst>
              <a:ext uri="{FF2B5EF4-FFF2-40B4-BE49-F238E27FC236}">
                <a16:creationId xmlns:a16="http://schemas.microsoft.com/office/drawing/2014/main" id="{5F937E68-D5F6-3681-7E2E-8B4CFF1B4D7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1156BD2-8B46-BE1D-7EC0-ACB62A2F7B75}"/>
              </a:ext>
            </a:extLst>
          </p:cNvPr>
          <p:cNvSpPr>
            <a:spLocks noGrp="1"/>
          </p:cNvSpPr>
          <p:nvPr>
            <p:ph type="sldNum" sz="quarter" idx="12"/>
          </p:nvPr>
        </p:nvSpPr>
        <p:spPr/>
        <p:txBody>
          <a:bodyPr/>
          <a:lstStyle>
            <a:lvl1pPr>
              <a:defRPr smtClean="0"/>
            </a:lvl1pPr>
          </a:lstStyle>
          <a:p>
            <a:pPr>
              <a:defRPr/>
            </a:pPr>
            <a:fld id="{B4569BD6-AE99-47F4-98CC-CA26D824FF35}" type="slidenum">
              <a:rPr lang="en-GB" altLang="en-US"/>
              <a:pPr>
                <a:defRPr/>
              </a:pPr>
              <a:t>‹#›</a:t>
            </a:fld>
            <a:endParaRPr lang="en-GB" altLang="en-US"/>
          </a:p>
        </p:txBody>
      </p:sp>
    </p:spTree>
    <p:extLst>
      <p:ext uri="{BB962C8B-B14F-4D97-AF65-F5344CB8AC3E}">
        <p14:creationId xmlns:p14="http://schemas.microsoft.com/office/powerpoint/2010/main" val="380990682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24F20F4-902E-5A34-CDFC-E20168523166}"/>
              </a:ext>
            </a:extLst>
          </p:cNvPr>
          <p:cNvSpPr>
            <a:spLocks noGrp="1"/>
          </p:cNvSpPr>
          <p:nvPr>
            <p:ph type="dt" sz="half" idx="10"/>
          </p:nvPr>
        </p:nvSpPr>
        <p:spPr/>
        <p:txBody>
          <a:bodyPr/>
          <a:lstStyle>
            <a:lvl1pPr>
              <a:defRPr/>
            </a:lvl1pPr>
          </a:lstStyle>
          <a:p>
            <a:pPr>
              <a:defRPr/>
            </a:pPr>
            <a:fld id="{0E19BE42-8F06-4D83-A19A-00D1B405B9FC}" type="datetimeFigureOut">
              <a:rPr lang="en-GB"/>
              <a:pPr>
                <a:defRPr/>
              </a:pPr>
              <a:t>28/07/2024</a:t>
            </a:fld>
            <a:endParaRPr lang="en-GB"/>
          </a:p>
        </p:txBody>
      </p:sp>
      <p:sp>
        <p:nvSpPr>
          <p:cNvPr id="6" name="Footer Placeholder 4">
            <a:extLst>
              <a:ext uri="{FF2B5EF4-FFF2-40B4-BE49-F238E27FC236}">
                <a16:creationId xmlns:a16="http://schemas.microsoft.com/office/drawing/2014/main" id="{B0E0EE62-3260-F6A5-36D7-7C46099E849C}"/>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6D01AAE-C28A-E160-7183-6F630C819A30}"/>
              </a:ext>
            </a:extLst>
          </p:cNvPr>
          <p:cNvSpPr>
            <a:spLocks noGrp="1"/>
          </p:cNvSpPr>
          <p:nvPr>
            <p:ph type="sldNum" sz="quarter" idx="12"/>
          </p:nvPr>
        </p:nvSpPr>
        <p:spPr/>
        <p:txBody>
          <a:bodyPr/>
          <a:lstStyle>
            <a:lvl1pPr>
              <a:defRPr/>
            </a:lvl1pPr>
          </a:lstStyle>
          <a:p>
            <a:pPr>
              <a:defRPr/>
            </a:pPr>
            <a:fld id="{664DC2B6-826D-4A2A-9160-D51074F9D8A7}" type="slidenum">
              <a:rPr lang="en-GB" altLang="en-US"/>
              <a:pPr>
                <a:defRPr/>
              </a:pPr>
              <a:t>‹#›</a:t>
            </a:fld>
            <a:endParaRPr lang="en-GB" altLang="en-US"/>
          </a:p>
        </p:txBody>
      </p:sp>
    </p:spTree>
    <p:extLst>
      <p:ext uri="{BB962C8B-B14F-4D97-AF65-F5344CB8AC3E}">
        <p14:creationId xmlns:p14="http://schemas.microsoft.com/office/powerpoint/2010/main" val="1458583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4B6F8A1-F0B4-E41F-01BF-2A2B78A7954D}"/>
              </a:ext>
            </a:extLst>
          </p:cNvPr>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a:extLst>
              <a:ext uri="{FF2B5EF4-FFF2-40B4-BE49-F238E27FC236}">
                <a16:creationId xmlns:a16="http://schemas.microsoft.com/office/drawing/2014/main" id="{10E048B0-6893-0E96-ABDB-04451AF7DDC7}"/>
              </a:ext>
            </a:extLst>
          </p:cNvPr>
          <p:cNvSpPr>
            <a:spLocks noGrp="1"/>
          </p:cNvSpPr>
          <p:nvPr>
            <p:ph type="dt" sz="half" idx="10"/>
          </p:nvPr>
        </p:nvSpPr>
        <p:spPr/>
        <p:txBody>
          <a:bodyPr/>
          <a:lstStyle>
            <a:lvl1pPr>
              <a:defRPr/>
            </a:lvl1pPr>
          </a:lstStyle>
          <a:p>
            <a:pPr>
              <a:defRPr/>
            </a:pPr>
            <a:fld id="{F059EEA0-643D-47F0-82A7-E0E621E87AEB}" type="datetimeFigureOut">
              <a:rPr lang="en-GB"/>
              <a:pPr>
                <a:defRPr/>
              </a:pPr>
              <a:t>28/07/2024</a:t>
            </a:fld>
            <a:endParaRPr lang="en-GB"/>
          </a:p>
        </p:txBody>
      </p:sp>
      <p:sp>
        <p:nvSpPr>
          <p:cNvPr id="9" name="Footer Placeholder 7">
            <a:extLst>
              <a:ext uri="{FF2B5EF4-FFF2-40B4-BE49-F238E27FC236}">
                <a16:creationId xmlns:a16="http://schemas.microsoft.com/office/drawing/2014/main" id="{55ADA6AD-CABA-6937-2711-A949CF8FF958}"/>
              </a:ext>
            </a:extLst>
          </p:cNvPr>
          <p:cNvSpPr>
            <a:spLocks noGrp="1"/>
          </p:cNvSpPr>
          <p:nvPr>
            <p:ph type="ftr" sz="quarter" idx="11"/>
          </p:nvPr>
        </p:nvSpPr>
        <p:spPr/>
        <p:txBody>
          <a:bodyPr/>
          <a:lstStyle>
            <a:lvl1pPr>
              <a:defRPr/>
            </a:lvl1pPr>
          </a:lstStyle>
          <a:p>
            <a:pPr>
              <a:defRPr/>
            </a:pPr>
            <a:endParaRPr lang="en-GB"/>
          </a:p>
        </p:txBody>
      </p:sp>
      <p:sp>
        <p:nvSpPr>
          <p:cNvPr id="10" name="Slide Number Placeholder 8">
            <a:extLst>
              <a:ext uri="{FF2B5EF4-FFF2-40B4-BE49-F238E27FC236}">
                <a16:creationId xmlns:a16="http://schemas.microsoft.com/office/drawing/2014/main" id="{D6F9EA18-FC98-F243-1253-48B7930275B2}"/>
              </a:ext>
            </a:extLst>
          </p:cNvPr>
          <p:cNvSpPr>
            <a:spLocks noGrp="1"/>
          </p:cNvSpPr>
          <p:nvPr>
            <p:ph type="sldNum" sz="quarter" idx="12"/>
          </p:nvPr>
        </p:nvSpPr>
        <p:spPr/>
        <p:txBody>
          <a:bodyPr/>
          <a:lstStyle>
            <a:lvl1pPr>
              <a:defRPr smtClean="0"/>
            </a:lvl1pPr>
          </a:lstStyle>
          <a:p>
            <a:pPr>
              <a:defRPr/>
            </a:pPr>
            <a:fld id="{3F26AD35-E8C8-4134-AEE6-76A248340381}" type="slidenum">
              <a:rPr lang="en-GB" altLang="en-US"/>
              <a:pPr>
                <a:defRPr/>
              </a:pPr>
              <a:t>‹#›</a:t>
            </a:fld>
            <a:endParaRPr lang="en-GB" altLang="en-US"/>
          </a:p>
        </p:txBody>
      </p:sp>
    </p:spTree>
    <p:extLst>
      <p:ext uri="{BB962C8B-B14F-4D97-AF65-F5344CB8AC3E}">
        <p14:creationId xmlns:p14="http://schemas.microsoft.com/office/powerpoint/2010/main" val="1087636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BB8EDCD-2B22-AEA0-B1E1-DBD698AD1A68}"/>
              </a:ext>
            </a:extLst>
          </p:cNvPr>
          <p:cNvSpPr>
            <a:spLocks noGrp="1"/>
          </p:cNvSpPr>
          <p:nvPr>
            <p:ph type="dt" sz="half" idx="10"/>
          </p:nvPr>
        </p:nvSpPr>
        <p:spPr/>
        <p:txBody>
          <a:bodyPr/>
          <a:lstStyle>
            <a:lvl1pPr>
              <a:defRPr/>
            </a:lvl1pPr>
          </a:lstStyle>
          <a:p>
            <a:pPr>
              <a:defRPr/>
            </a:pPr>
            <a:fld id="{7F23726C-2F7F-451E-92E0-8B64576B6ED2}" type="datetimeFigureOut">
              <a:rPr lang="en-GB"/>
              <a:pPr>
                <a:defRPr/>
              </a:pPr>
              <a:t>28/07/2024</a:t>
            </a:fld>
            <a:endParaRPr lang="en-GB"/>
          </a:p>
        </p:txBody>
      </p:sp>
      <p:sp>
        <p:nvSpPr>
          <p:cNvPr id="4" name="Footer Placeholder 4">
            <a:extLst>
              <a:ext uri="{FF2B5EF4-FFF2-40B4-BE49-F238E27FC236}">
                <a16:creationId xmlns:a16="http://schemas.microsoft.com/office/drawing/2014/main" id="{03B40601-4CE1-C5FD-697E-AB9B930B09C0}"/>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BB2CB289-09F1-9E6C-7E47-2B9CC0D02D38}"/>
              </a:ext>
            </a:extLst>
          </p:cNvPr>
          <p:cNvSpPr>
            <a:spLocks noGrp="1"/>
          </p:cNvSpPr>
          <p:nvPr>
            <p:ph type="sldNum" sz="quarter" idx="12"/>
          </p:nvPr>
        </p:nvSpPr>
        <p:spPr/>
        <p:txBody>
          <a:bodyPr/>
          <a:lstStyle>
            <a:lvl1pPr>
              <a:defRPr/>
            </a:lvl1pPr>
          </a:lstStyle>
          <a:p>
            <a:pPr>
              <a:defRPr/>
            </a:pPr>
            <a:fld id="{7FD3D569-3C25-4813-9632-6DA964DB2A55}" type="slidenum">
              <a:rPr lang="en-GB" altLang="en-US"/>
              <a:pPr>
                <a:defRPr/>
              </a:pPr>
              <a:t>‹#›</a:t>
            </a:fld>
            <a:endParaRPr lang="en-GB" altLang="en-US"/>
          </a:p>
        </p:txBody>
      </p:sp>
    </p:spTree>
    <p:extLst>
      <p:ext uri="{BB962C8B-B14F-4D97-AF65-F5344CB8AC3E}">
        <p14:creationId xmlns:p14="http://schemas.microsoft.com/office/powerpoint/2010/main" val="157506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C31129A-C24B-EE09-BC9F-8824B12E91E1}"/>
              </a:ext>
            </a:extLst>
          </p:cNvPr>
          <p:cNvSpPr>
            <a:spLocks noGrp="1"/>
          </p:cNvSpPr>
          <p:nvPr>
            <p:ph type="dt" sz="half" idx="10"/>
          </p:nvPr>
        </p:nvSpPr>
        <p:spPr/>
        <p:txBody>
          <a:bodyPr/>
          <a:lstStyle>
            <a:lvl1pPr>
              <a:defRPr/>
            </a:lvl1pPr>
          </a:lstStyle>
          <a:p>
            <a:pPr>
              <a:defRPr/>
            </a:pPr>
            <a:fld id="{406DD852-3EE6-4B1F-A54C-6F33269E46CD}" type="datetimeFigureOut">
              <a:rPr lang="en-GB"/>
              <a:pPr>
                <a:defRPr/>
              </a:pPr>
              <a:t>28/07/2024</a:t>
            </a:fld>
            <a:endParaRPr lang="en-GB"/>
          </a:p>
        </p:txBody>
      </p:sp>
      <p:sp>
        <p:nvSpPr>
          <p:cNvPr id="3" name="Footer Placeholder 4">
            <a:extLst>
              <a:ext uri="{FF2B5EF4-FFF2-40B4-BE49-F238E27FC236}">
                <a16:creationId xmlns:a16="http://schemas.microsoft.com/office/drawing/2014/main" id="{0AB5863B-C301-9184-A050-C51A717C0F72}"/>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7A5645AC-C160-8DF3-CD39-94DFC0A58A31}"/>
              </a:ext>
            </a:extLst>
          </p:cNvPr>
          <p:cNvSpPr>
            <a:spLocks noGrp="1"/>
          </p:cNvSpPr>
          <p:nvPr>
            <p:ph type="sldNum" sz="quarter" idx="12"/>
          </p:nvPr>
        </p:nvSpPr>
        <p:spPr/>
        <p:txBody>
          <a:bodyPr/>
          <a:lstStyle>
            <a:lvl1pPr>
              <a:defRPr/>
            </a:lvl1pPr>
          </a:lstStyle>
          <a:p>
            <a:pPr>
              <a:defRPr/>
            </a:pPr>
            <a:fld id="{CDAB403E-A557-4C67-B8E7-37027E8C2F7D}" type="slidenum">
              <a:rPr lang="en-GB" altLang="en-US"/>
              <a:pPr>
                <a:defRPr/>
              </a:pPr>
              <a:t>‹#›</a:t>
            </a:fld>
            <a:endParaRPr lang="en-GB" altLang="en-US"/>
          </a:p>
        </p:txBody>
      </p:sp>
    </p:spTree>
    <p:extLst>
      <p:ext uri="{BB962C8B-B14F-4D97-AF65-F5344CB8AC3E}">
        <p14:creationId xmlns:p14="http://schemas.microsoft.com/office/powerpoint/2010/main" val="3938417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24BC419-E1D6-3BB1-221C-7335B2D47AB0}"/>
              </a:ext>
            </a:extLst>
          </p:cNvPr>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864782E4-FE43-A54F-6EB6-109DF9CACA70}"/>
              </a:ext>
            </a:extLst>
          </p:cNvPr>
          <p:cNvSpPr>
            <a:spLocks noGrp="1"/>
          </p:cNvSpPr>
          <p:nvPr>
            <p:ph type="dt" sz="half" idx="10"/>
          </p:nvPr>
        </p:nvSpPr>
        <p:spPr/>
        <p:txBody>
          <a:bodyPr/>
          <a:lstStyle>
            <a:lvl1pPr>
              <a:defRPr/>
            </a:lvl1pPr>
          </a:lstStyle>
          <a:p>
            <a:pPr>
              <a:defRPr/>
            </a:pPr>
            <a:fld id="{2DF24C1B-AA39-4E60-922D-53DEA432FABB}" type="datetimeFigureOut">
              <a:rPr lang="en-GB"/>
              <a:pPr>
                <a:defRPr/>
              </a:pPr>
              <a:t>28/07/2024</a:t>
            </a:fld>
            <a:endParaRPr lang="en-GB"/>
          </a:p>
        </p:txBody>
      </p:sp>
      <p:sp>
        <p:nvSpPr>
          <p:cNvPr id="7" name="Footer Placeholder 5">
            <a:extLst>
              <a:ext uri="{FF2B5EF4-FFF2-40B4-BE49-F238E27FC236}">
                <a16:creationId xmlns:a16="http://schemas.microsoft.com/office/drawing/2014/main" id="{0F4D19C6-FBFC-5402-32AA-5B892CE583FC}"/>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4B1457DF-C31F-2C88-418F-0C0C39DD1F86}"/>
              </a:ext>
            </a:extLst>
          </p:cNvPr>
          <p:cNvSpPr>
            <a:spLocks noGrp="1"/>
          </p:cNvSpPr>
          <p:nvPr>
            <p:ph type="sldNum" sz="quarter" idx="12"/>
          </p:nvPr>
        </p:nvSpPr>
        <p:spPr/>
        <p:txBody>
          <a:bodyPr/>
          <a:lstStyle>
            <a:lvl1pPr>
              <a:defRPr smtClean="0"/>
            </a:lvl1pPr>
          </a:lstStyle>
          <a:p>
            <a:pPr>
              <a:defRPr/>
            </a:pPr>
            <a:fld id="{BD343772-9E8F-4B5C-AD73-916623257DC3}" type="slidenum">
              <a:rPr lang="en-GB" altLang="en-US"/>
              <a:pPr>
                <a:defRPr/>
              </a:pPr>
              <a:t>‹#›</a:t>
            </a:fld>
            <a:endParaRPr lang="en-GB" altLang="en-US"/>
          </a:p>
        </p:txBody>
      </p:sp>
    </p:spTree>
    <p:extLst>
      <p:ext uri="{BB962C8B-B14F-4D97-AF65-F5344CB8AC3E}">
        <p14:creationId xmlns:p14="http://schemas.microsoft.com/office/powerpoint/2010/main" val="4096616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9FA4C2-64D4-88CC-240E-F462BE0D3C52}"/>
              </a:ext>
            </a:extLst>
          </p:cNvPr>
          <p:cNvSpPr>
            <a:spLocks noGrp="1"/>
          </p:cNvSpPr>
          <p:nvPr>
            <p:ph type="dt" sz="half" idx="10"/>
          </p:nvPr>
        </p:nvSpPr>
        <p:spPr/>
        <p:txBody>
          <a:bodyPr/>
          <a:lstStyle>
            <a:lvl1pPr>
              <a:defRPr/>
            </a:lvl1pPr>
          </a:lstStyle>
          <a:p>
            <a:pPr>
              <a:defRPr/>
            </a:pPr>
            <a:fld id="{112B1EF6-8292-4CA1-B0EE-9AECA6EB2304}" type="datetimeFigureOut">
              <a:rPr lang="en-GB"/>
              <a:pPr>
                <a:defRPr/>
              </a:pPr>
              <a:t>28/07/2024</a:t>
            </a:fld>
            <a:endParaRPr lang="en-GB"/>
          </a:p>
        </p:txBody>
      </p:sp>
      <p:sp>
        <p:nvSpPr>
          <p:cNvPr id="5" name="Footer Placeholder 4">
            <a:extLst>
              <a:ext uri="{FF2B5EF4-FFF2-40B4-BE49-F238E27FC236}">
                <a16:creationId xmlns:a16="http://schemas.microsoft.com/office/drawing/2014/main" id="{7DEDACEF-5D2D-AE21-5F88-82D8B4A2824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E91720F-CBDE-A403-E9BD-986CB8DAC6E3}"/>
              </a:ext>
            </a:extLst>
          </p:cNvPr>
          <p:cNvSpPr>
            <a:spLocks noGrp="1"/>
          </p:cNvSpPr>
          <p:nvPr>
            <p:ph type="sldNum" sz="quarter" idx="12"/>
          </p:nvPr>
        </p:nvSpPr>
        <p:spPr/>
        <p:txBody>
          <a:bodyPr/>
          <a:lstStyle>
            <a:lvl1pPr>
              <a:defRPr/>
            </a:lvl1pPr>
          </a:lstStyle>
          <a:p>
            <a:pPr>
              <a:defRPr/>
            </a:pPr>
            <a:fld id="{094E6440-5161-4CDD-8621-F782E342601A}" type="slidenum">
              <a:rPr lang="en-GB" altLang="en-US"/>
              <a:pPr>
                <a:defRPr/>
              </a:pPr>
              <a:t>‹#›</a:t>
            </a:fld>
            <a:endParaRPr lang="en-GB" altLang="en-US"/>
          </a:p>
        </p:txBody>
      </p:sp>
    </p:spTree>
    <p:extLst>
      <p:ext uri="{BB962C8B-B14F-4D97-AF65-F5344CB8AC3E}">
        <p14:creationId xmlns:p14="http://schemas.microsoft.com/office/powerpoint/2010/main" val="473141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B76F9C7-BA70-4108-1EC1-681E1920EF68}"/>
              </a:ext>
            </a:extLst>
          </p:cNvPr>
          <p:cNvSpPr>
            <a:spLocks noGrp="1"/>
          </p:cNvSpPr>
          <p:nvPr>
            <p:ph type="dt" sz="half" idx="10"/>
          </p:nvPr>
        </p:nvSpPr>
        <p:spPr/>
        <p:txBody>
          <a:bodyPr/>
          <a:lstStyle>
            <a:lvl1pPr>
              <a:defRPr/>
            </a:lvl1pPr>
          </a:lstStyle>
          <a:p>
            <a:pPr>
              <a:defRPr/>
            </a:pPr>
            <a:fld id="{204557F5-DD95-4034-BBA6-21270FF1D590}" type="datetimeFigureOut">
              <a:rPr lang="en-GB"/>
              <a:pPr>
                <a:defRPr/>
              </a:pPr>
              <a:t>28/07/2024</a:t>
            </a:fld>
            <a:endParaRPr lang="en-GB"/>
          </a:p>
        </p:txBody>
      </p:sp>
      <p:sp>
        <p:nvSpPr>
          <p:cNvPr id="6" name="Footer Placeholder 4">
            <a:extLst>
              <a:ext uri="{FF2B5EF4-FFF2-40B4-BE49-F238E27FC236}">
                <a16:creationId xmlns:a16="http://schemas.microsoft.com/office/drawing/2014/main" id="{CD79D7FD-8FCA-BF58-B31F-8AC0758365C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D66DA62-720D-89D3-E712-51A70989B723}"/>
              </a:ext>
            </a:extLst>
          </p:cNvPr>
          <p:cNvSpPr>
            <a:spLocks noGrp="1"/>
          </p:cNvSpPr>
          <p:nvPr>
            <p:ph type="sldNum" sz="quarter" idx="12"/>
          </p:nvPr>
        </p:nvSpPr>
        <p:spPr/>
        <p:txBody>
          <a:bodyPr/>
          <a:lstStyle>
            <a:lvl1pPr>
              <a:defRPr/>
            </a:lvl1pPr>
          </a:lstStyle>
          <a:p>
            <a:pPr>
              <a:defRPr/>
            </a:pPr>
            <a:fld id="{F5BD5433-724A-405B-8DB6-778A4BB53FCF}" type="slidenum">
              <a:rPr lang="en-GB" altLang="en-US"/>
              <a:pPr>
                <a:defRPr/>
              </a:pPr>
              <a:t>‹#›</a:t>
            </a:fld>
            <a:endParaRPr lang="en-GB" altLang="en-US"/>
          </a:p>
        </p:txBody>
      </p:sp>
    </p:spTree>
    <p:extLst>
      <p:ext uri="{BB962C8B-B14F-4D97-AF65-F5344CB8AC3E}">
        <p14:creationId xmlns:p14="http://schemas.microsoft.com/office/powerpoint/2010/main" val="2459408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25FF4-B7DC-9F62-7152-35B99DCB33A4}"/>
              </a:ext>
            </a:extLst>
          </p:cNvPr>
          <p:cNvSpPr>
            <a:spLocks noGrp="1"/>
          </p:cNvSpPr>
          <p:nvPr>
            <p:ph type="dt" sz="half" idx="10"/>
          </p:nvPr>
        </p:nvSpPr>
        <p:spPr/>
        <p:txBody>
          <a:bodyPr/>
          <a:lstStyle>
            <a:lvl1pPr>
              <a:defRPr/>
            </a:lvl1pPr>
          </a:lstStyle>
          <a:p>
            <a:pPr>
              <a:defRPr/>
            </a:pPr>
            <a:fld id="{FA270493-88FA-4658-BCF0-31A91906BFDF}" type="datetimeFigureOut">
              <a:rPr lang="en-GB"/>
              <a:pPr>
                <a:defRPr/>
              </a:pPr>
              <a:t>28/07/2024</a:t>
            </a:fld>
            <a:endParaRPr lang="en-GB"/>
          </a:p>
        </p:txBody>
      </p:sp>
      <p:sp>
        <p:nvSpPr>
          <p:cNvPr id="5" name="Footer Placeholder 4">
            <a:extLst>
              <a:ext uri="{FF2B5EF4-FFF2-40B4-BE49-F238E27FC236}">
                <a16:creationId xmlns:a16="http://schemas.microsoft.com/office/drawing/2014/main" id="{865A17C8-A0F1-2EAA-4F3F-455B9A9DA91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9BF8619-50A8-7CE3-0A65-9BB1188736D3}"/>
              </a:ext>
            </a:extLst>
          </p:cNvPr>
          <p:cNvSpPr>
            <a:spLocks noGrp="1"/>
          </p:cNvSpPr>
          <p:nvPr>
            <p:ph type="sldNum" sz="quarter" idx="12"/>
          </p:nvPr>
        </p:nvSpPr>
        <p:spPr/>
        <p:txBody>
          <a:bodyPr/>
          <a:lstStyle>
            <a:lvl1pPr>
              <a:defRPr/>
            </a:lvl1pPr>
          </a:lstStyle>
          <a:p>
            <a:pPr>
              <a:defRPr/>
            </a:pPr>
            <a:fld id="{F400E66F-E456-47A7-BF28-0015E3A4B21B}" type="slidenum">
              <a:rPr lang="en-GB" altLang="en-US"/>
              <a:pPr>
                <a:defRPr/>
              </a:pPr>
              <a:t>‹#›</a:t>
            </a:fld>
            <a:endParaRPr lang="en-GB" altLang="en-US"/>
          </a:p>
        </p:txBody>
      </p:sp>
    </p:spTree>
    <p:extLst>
      <p:ext uri="{BB962C8B-B14F-4D97-AF65-F5344CB8AC3E}">
        <p14:creationId xmlns:p14="http://schemas.microsoft.com/office/powerpoint/2010/main" val="4112351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F5CDC3-FE1C-863D-D548-8647BCBA0399}"/>
              </a:ext>
            </a:extLst>
          </p:cNvPr>
          <p:cNvSpPr>
            <a:spLocks noGrp="1"/>
          </p:cNvSpPr>
          <p:nvPr>
            <p:ph type="dt" sz="half" idx="10"/>
          </p:nvPr>
        </p:nvSpPr>
        <p:spPr/>
        <p:txBody>
          <a:bodyPr/>
          <a:lstStyle>
            <a:lvl1pPr>
              <a:defRPr/>
            </a:lvl1pPr>
          </a:lstStyle>
          <a:p>
            <a:pPr>
              <a:defRPr/>
            </a:pPr>
            <a:fld id="{26E67AD6-606E-4D83-86DA-C8293275ABD0}" type="datetimeFigureOut">
              <a:rPr lang="en-GB"/>
              <a:pPr>
                <a:defRPr/>
              </a:pPr>
              <a:t>28/07/2024</a:t>
            </a:fld>
            <a:endParaRPr lang="en-GB"/>
          </a:p>
        </p:txBody>
      </p:sp>
      <p:sp>
        <p:nvSpPr>
          <p:cNvPr id="5" name="Footer Placeholder 4">
            <a:extLst>
              <a:ext uri="{FF2B5EF4-FFF2-40B4-BE49-F238E27FC236}">
                <a16:creationId xmlns:a16="http://schemas.microsoft.com/office/drawing/2014/main" id="{FF0A1F92-2070-1749-A1BA-2DDCA2CB62E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2EFC12B-0D97-D6E4-4351-4A5BFB33E9AD}"/>
              </a:ext>
            </a:extLst>
          </p:cNvPr>
          <p:cNvSpPr>
            <a:spLocks noGrp="1"/>
          </p:cNvSpPr>
          <p:nvPr>
            <p:ph type="sldNum" sz="quarter" idx="12"/>
          </p:nvPr>
        </p:nvSpPr>
        <p:spPr/>
        <p:txBody>
          <a:bodyPr/>
          <a:lstStyle>
            <a:lvl1pPr>
              <a:defRPr/>
            </a:lvl1pPr>
          </a:lstStyle>
          <a:p>
            <a:pPr>
              <a:defRPr/>
            </a:pPr>
            <a:fld id="{04E27DE6-4E26-45F9-9693-2DE37469705B}" type="slidenum">
              <a:rPr lang="en-GB" altLang="en-US"/>
              <a:pPr>
                <a:defRPr/>
              </a:pPr>
              <a:t>‹#›</a:t>
            </a:fld>
            <a:endParaRPr lang="en-GB" altLang="en-US"/>
          </a:p>
        </p:txBody>
      </p:sp>
    </p:spTree>
    <p:extLst>
      <p:ext uri="{BB962C8B-B14F-4D97-AF65-F5344CB8AC3E}">
        <p14:creationId xmlns:p14="http://schemas.microsoft.com/office/powerpoint/2010/main" val="1193414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61BBD0C-D0C2-94E6-96C2-701C1176D7FD}"/>
              </a:ext>
            </a:extLst>
          </p:cNvPr>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9E881FB9-0D33-C36B-6C94-0BA487B20640}"/>
              </a:ext>
            </a:extLst>
          </p:cNvPr>
          <p:cNvSpPr>
            <a:spLocks noGrp="1"/>
          </p:cNvSpPr>
          <p:nvPr>
            <p:ph type="dt" sz="half" idx="10"/>
          </p:nvPr>
        </p:nvSpPr>
        <p:spPr/>
        <p:txBody>
          <a:bodyPr/>
          <a:lstStyle>
            <a:lvl1pPr>
              <a:defRPr/>
            </a:lvl1pPr>
          </a:lstStyle>
          <a:p>
            <a:pPr>
              <a:defRPr/>
            </a:pPr>
            <a:fld id="{F0796B3F-DD03-4B5C-8F7C-26D4028E230B}" type="datetimeFigureOut">
              <a:rPr lang="en-GB"/>
              <a:pPr>
                <a:defRPr/>
              </a:pPr>
              <a:t>28/07/2024</a:t>
            </a:fld>
            <a:endParaRPr lang="en-GB"/>
          </a:p>
        </p:txBody>
      </p:sp>
      <p:sp>
        <p:nvSpPr>
          <p:cNvPr id="6" name="Footer Placeholder 4">
            <a:extLst>
              <a:ext uri="{FF2B5EF4-FFF2-40B4-BE49-F238E27FC236}">
                <a16:creationId xmlns:a16="http://schemas.microsoft.com/office/drawing/2014/main" id="{AF29E4C2-A6F8-183C-141A-9556158B69E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47D5037-7495-2CCC-FCCC-A7363B760EFF}"/>
              </a:ext>
            </a:extLst>
          </p:cNvPr>
          <p:cNvSpPr>
            <a:spLocks noGrp="1"/>
          </p:cNvSpPr>
          <p:nvPr>
            <p:ph type="sldNum" sz="quarter" idx="12"/>
          </p:nvPr>
        </p:nvSpPr>
        <p:spPr/>
        <p:txBody>
          <a:bodyPr/>
          <a:lstStyle>
            <a:lvl1pPr>
              <a:defRPr smtClean="0"/>
            </a:lvl1pPr>
          </a:lstStyle>
          <a:p>
            <a:pPr>
              <a:defRPr/>
            </a:pPr>
            <a:fld id="{50712CB5-B5A8-45DC-B92A-B4C33D448834}" type="slidenum">
              <a:rPr lang="en-GB" altLang="en-US"/>
              <a:pPr>
                <a:defRPr/>
              </a:pPr>
              <a:t>‹#›</a:t>
            </a:fld>
            <a:endParaRPr lang="en-GB" altLang="en-US"/>
          </a:p>
        </p:txBody>
      </p:sp>
    </p:spTree>
    <p:extLst>
      <p:ext uri="{BB962C8B-B14F-4D97-AF65-F5344CB8AC3E}">
        <p14:creationId xmlns:p14="http://schemas.microsoft.com/office/powerpoint/2010/main" val="101426815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C016810-A623-A0AD-4C1E-3AB165328FC8}"/>
              </a:ext>
            </a:extLst>
          </p:cNvPr>
          <p:cNvSpPr>
            <a:spLocks noGrp="1"/>
          </p:cNvSpPr>
          <p:nvPr>
            <p:ph type="dt" sz="half" idx="10"/>
          </p:nvPr>
        </p:nvSpPr>
        <p:spPr/>
        <p:txBody>
          <a:bodyPr/>
          <a:lstStyle>
            <a:lvl1pPr>
              <a:defRPr/>
            </a:lvl1pPr>
          </a:lstStyle>
          <a:p>
            <a:pPr>
              <a:defRPr/>
            </a:pPr>
            <a:fld id="{7D41CE70-1BEB-4B37-AD6A-44FEEA307426}" type="datetimeFigureOut">
              <a:rPr lang="en-GB"/>
              <a:pPr>
                <a:defRPr/>
              </a:pPr>
              <a:t>28/07/2024</a:t>
            </a:fld>
            <a:endParaRPr lang="en-GB"/>
          </a:p>
        </p:txBody>
      </p:sp>
      <p:sp>
        <p:nvSpPr>
          <p:cNvPr id="6" name="Footer Placeholder 4">
            <a:extLst>
              <a:ext uri="{FF2B5EF4-FFF2-40B4-BE49-F238E27FC236}">
                <a16:creationId xmlns:a16="http://schemas.microsoft.com/office/drawing/2014/main" id="{81F75A96-872B-DD06-57FA-F80C7AB975A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D958544E-71A3-F01A-76BD-FB704F3970CE}"/>
              </a:ext>
            </a:extLst>
          </p:cNvPr>
          <p:cNvSpPr>
            <a:spLocks noGrp="1"/>
          </p:cNvSpPr>
          <p:nvPr>
            <p:ph type="sldNum" sz="quarter" idx="12"/>
          </p:nvPr>
        </p:nvSpPr>
        <p:spPr/>
        <p:txBody>
          <a:bodyPr/>
          <a:lstStyle>
            <a:lvl1pPr>
              <a:defRPr/>
            </a:lvl1pPr>
          </a:lstStyle>
          <a:p>
            <a:pPr>
              <a:defRPr/>
            </a:pPr>
            <a:fld id="{4CFE5F7D-BAE0-4DEB-9C07-64517C66BE7B}" type="slidenum">
              <a:rPr lang="en-GB" altLang="en-US"/>
              <a:pPr>
                <a:defRPr/>
              </a:pPr>
              <a:t>‹#›</a:t>
            </a:fld>
            <a:endParaRPr lang="en-GB" altLang="en-US"/>
          </a:p>
        </p:txBody>
      </p:sp>
    </p:spTree>
    <p:extLst>
      <p:ext uri="{BB962C8B-B14F-4D97-AF65-F5344CB8AC3E}">
        <p14:creationId xmlns:p14="http://schemas.microsoft.com/office/powerpoint/2010/main" val="3883745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494539A-7EA4-F218-126A-2FE0C8364CF1}"/>
              </a:ext>
            </a:extLst>
          </p:cNvPr>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a:extLst>
              <a:ext uri="{FF2B5EF4-FFF2-40B4-BE49-F238E27FC236}">
                <a16:creationId xmlns:a16="http://schemas.microsoft.com/office/drawing/2014/main" id="{8E132C34-F139-09FB-CC63-F719129C2A75}"/>
              </a:ext>
            </a:extLst>
          </p:cNvPr>
          <p:cNvSpPr>
            <a:spLocks noGrp="1"/>
          </p:cNvSpPr>
          <p:nvPr>
            <p:ph type="dt" sz="half" idx="10"/>
          </p:nvPr>
        </p:nvSpPr>
        <p:spPr/>
        <p:txBody>
          <a:bodyPr/>
          <a:lstStyle>
            <a:lvl1pPr>
              <a:defRPr/>
            </a:lvl1pPr>
          </a:lstStyle>
          <a:p>
            <a:pPr>
              <a:defRPr/>
            </a:pPr>
            <a:fld id="{D3D8B46A-EFF5-498E-BB62-A4C3148E53A3}" type="datetimeFigureOut">
              <a:rPr lang="en-GB"/>
              <a:pPr>
                <a:defRPr/>
              </a:pPr>
              <a:t>28/07/2024</a:t>
            </a:fld>
            <a:endParaRPr lang="en-GB"/>
          </a:p>
        </p:txBody>
      </p:sp>
      <p:sp>
        <p:nvSpPr>
          <p:cNvPr id="9" name="Footer Placeholder 7">
            <a:extLst>
              <a:ext uri="{FF2B5EF4-FFF2-40B4-BE49-F238E27FC236}">
                <a16:creationId xmlns:a16="http://schemas.microsoft.com/office/drawing/2014/main" id="{8781756B-404E-AFC6-9A4A-2C5DF7DDB5AD}"/>
              </a:ext>
            </a:extLst>
          </p:cNvPr>
          <p:cNvSpPr>
            <a:spLocks noGrp="1"/>
          </p:cNvSpPr>
          <p:nvPr>
            <p:ph type="ftr" sz="quarter" idx="11"/>
          </p:nvPr>
        </p:nvSpPr>
        <p:spPr/>
        <p:txBody>
          <a:bodyPr/>
          <a:lstStyle>
            <a:lvl1pPr>
              <a:defRPr/>
            </a:lvl1pPr>
          </a:lstStyle>
          <a:p>
            <a:pPr>
              <a:defRPr/>
            </a:pPr>
            <a:endParaRPr lang="en-GB"/>
          </a:p>
        </p:txBody>
      </p:sp>
      <p:sp>
        <p:nvSpPr>
          <p:cNvPr id="10" name="Slide Number Placeholder 8">
            <a:extLst>
              <a:ext uri="{FF2B5EF4-FFF2-40B4-BE49-F238E27FC236}">
                <a16:creationId xmlns:a16="http://schemas.microsoft.com/office/drawing/2014/main" id="{7D9C6F86-69E5-8A1C-E42F-FE2B0D0B5332}"/>
              </a:ext>
            </a:extLst>
          </p:cNvPr>
          <p:cNvSpPr>
            <a:spLocks noGrp="1"/>
          </p:cNvSpPr>
          <p:nvPr>
            <p:ph type="sldNum" sz="quarter" idx="12"/>
          </p:nvPr>
        </p:nvSpPr>
        <p:spPr/>
        <p:txBody>
          <a:bodyPr/>
          <a:lstStyle>
            <a:lvl1pPr>
              <a:defRPr smtClean="0"/>
            </a:lvl1pPr>
          </a:lstStyle>
          <a:p>
            <a:pPr>
              <a:defRPr/>
            </a:pPr>
            <a:fld id="{D9AF00C5-AC4D-4122-B055-C29B36D0C1F1}" type="slidenum">
              <a:rPr lang="en-GB" altLang="en-US"/>
              <a:pPr>
                <a:defRPr/>
              </a:pPr>
              <a:t>‹#›</a:t>
            </a:fld>
            <a:endParaRPr lang="en-GB" altLang="en-US"/>
          </a:p>
        </p:txBody>
      </p:sp>
    </p:spTree>
    <p:extLst>
      <p:ext uri="{BB962C8B-B14F-4D97-AF65-F5344CB8AC3E}">
        <p14:creationId xmlns:p14="http://schemas.microsoft.com/office/powerpoint/2010/main" val="3666942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9574504-7E83-6F6D-5F02-1095071AB51E}"/>
              </a:ext>
            </a:extLst>
          </p:cNvPr>
          <p:cNvSpPr>
            <a:spLocks noGrp="1"/>
          </p:cNvSpPr>
          <p:nvPr>
            <p:ph type="dt" sz="half" idx="10"/>
          </p:nvPr>
        </p:nvSpPr>
        <p:spPr/>
        <p:txBody>
          <a:bodyPr/>
          <a:lstStyle>
            <a:lvl1pPr>
              <a:defRPr/>
            </a:lvl1pPr>
          </a:lstStyle>
          <a:p>
            <a:pPr>
              <a:defRPr/>
            </a:pPr>
            <a:fld id="{997841C3-CDDB-45BF-88CD-8DA3E163D291}" type="datetimeFigureOut">
              <a:rPr lang="en-GB"/>
              <a:pPr>
                <a:defRPr/>
              </a:pPr>
              <a:t>28/07/2024</a:t>
            </a:fld>
            <a:endParaRPr lang="en-GB"/>
          </a:p>
        </p:txBody>
      </p:sp>
      <p:sp>
        <p:nvSpPr>
          <p:cNvPr id="4" name="Footer Placeholder 4">
            <a:extLst>
              <a:ext uri="{FF2B5EF4-FFF2-40B4-BE49-F238E27FC236}">
                <a16:creationId xmlns:a16="http://schemas.microsoft.com/office/drawing/2014/main" id="{8B6D3D6D-25AA-AB33-5AF3-4EA9D07147D9}"/>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821BB30F-FE8C-293A-CCAF-E09C1D851D85}"/>
              </a:ext>
            </a:extLst>
          </p:cNvPr>
          <p:cNvSpPr>
            <a:spLocks noGrp="1"/>
          </p:cNvSpPr>
          <p:nvPr>
            <p:ph type="sldNum" sz="quarter" idx="12"/>
          </p:nvPr>
        </p:nvSpPr>
        <p:spPr/>
        <p:txBody>
          <a:bodyPr/>
          <a:lstStyle>
            <a:lvl1pPr>
              <a:defRPr/>
            </a:lvl1pPr>
          </a:lstStyle>
          <a:p>
            <a:pPr>
              <a:defRPr/>
            </a:pPr>
            <a:fld id="{240953FE-0583-4D03-BC2F-18E72444F3C0}" type="slidenum">
              <a:rPr lang="en-GB" altLang="en-US"/>
              <a:pPr>
                <a:defRPr/>
              </a:pPr>
              <a:t>‹#›</a:t>
            </a:fld>
            <a:endParaRPr lang="en-GB" altLang="en-US"/>
          </a:p>
        </p:txBody>
      </p:sp>
    </p:spTree>
    <p:extLst>
      <p:ext uri="{BB962C8B-B14F-4D97-AF65-F5344CB8AC3E}">
        <p14:creationId xmlns:p14="http://schemas.microsoft.com/office/powerpoint/2010/main" val="2518155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15C0FD-0EAD-A670-1EE2-97681A7539A6}"/>
              </a:ext>
            </a:extLst>
          </p:cNvPr>
          <p:cNvSpPr>
            <a:spLocks noGrp="1"/>
          </p:cNvSpPr>
          <p:nvPr>
            <p:ph type="dt" sz="half" idx="10"/>
          </p:nvPr>
        </p:nvSpPr>
        <p:spPr/>
        <p:txBody>
          <a:bodyPr/>
          <a:lstStyle>
            <a:lvl1pPr>
              <a:defRPr/>
            </a:lvl1pPr>
          </a:lstStyle>
          <a:p>
            <a:pPr>
              <a:defRPr/>
            </a:pPr>
            <a:fld id="{2BC44603-B1EF-4106-A9A9-D4FC32D66214}" type="datetimeFigureOut">
              <a:rPr lang="en-GB"/>
              <a:pPr>
                <a:defRPr/>
              </a:pPr>
              <a:t>28/07/2024</a:t>
            </a:fld>
            <a:endParaRPr lang="en-GB"/>
          </a:p>
        </p:txBody>
      </p:sp>
      <p:sp>
        <p:nvSpPr>
          <p:cNvPr id="3" name="Footer Placeholder 4">
            <a:extLst>
              <a:ext uri="{FF2B5EF4-FFF2-40B4-BE49-F238E27FC236}">
                <a16:creationId xmlns:a16="http://schemas.microsoft.com/office/drawing/2014/main" id="{EF0087D5-DF0F-4671-FAA8-998D6BDEA6B8}"/>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9C66D569-249C-6A7D-736D-5988E7E19929}"/>
              </a:ext>
            </a:extLst>
          </p:cNvPr>
          <p:cNvSpPr>
            <a:spLocks noGrp="1"/>
          </p:cNvSpPr>
          <p:nvPr>
            <p:ph type="sldNum" sz="quarter" idx="12"/>
          </p:nvPr>
        </p:nvSpPr>
        <p:spPr/>
        <p:txBody>
          <a:bodyPr/>
          <a:lstStyle>
            <a:lvl1pPr>
              <a:defRPr/>
            </a:lvl1pPr>
          </a:lstStyle>
          <a:p>
            <a:pPr>
              <a:defRPr/>
            </a:pPr>
            <a:fld id="{2F6F70FE-C090-4D41-9426-B836ABCF74EF}" type="slidenum">
              <a:rPr lang="en-GB" altLang="en-US"/>
              <a:pPr>
                <a:defRPr/>
              </a:pPr>
              <a:t>‹#›</a:t>
            </a:fld>
            <a:endParaRPr lang="en-GB" altLang="en-US"/>
          </a:p>
        </p:txBody>
      </p:sp>
    </p:spTree>
    <p:extLst>
      <p:ext uri="{BB962C8B-B14F-4D97-AF65-F5344CB8AC3E}">
        <p14:creationId xmlns:p14="http://schemas.microsoft.com/office/powerpoint/2010/main" val="139541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065FAD5-5F08-B229-D6B8-2704F00CCD50}"/>
              </a:ext>
            </a:extLst>
          </p:cNvPr>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5E333BA6-275F-70CD-7380-613530A0787B}"/>
              </a:ext>
            </a:extLst>
          </p:cNvPr>
          <p:cNvSpPr>
            <a:spLocks noGrp="1"/>
          </p:cNvSpPr>
          <p:nvPr>
            <p:ph type="dt" sz="half" idx="10"/>
          </p:nvPr>
        </p:nvSpPr>
        <p:spPr/>
        <p:txBody>
          <a:bodyPr/>
          <a:lstStyle>
            <a:lvl1pPr>
              <a:defRPr/>
            </a:lvl1pPr>
          </a:lstStyle>
          <a:p>
            <a:pPr>
              <a:defRPr/>
            </a:pPr>
            <a:fld id="{D3329E91-7F03-4341-8F52-84A3A3C1C36C}" type="datetimeFigureOut">
              <a:rPr lang="en-GB"/>
              <a:pPr>
                <a:defRPr/>
              </a:pPr>
              <a:t>28/07/2024</a:t>
            </a:fld>
            <a:endParaRPr lang="en-GB"/>
          </a:p>
        </p:txBody>
      </p:sp>
      <p:sp>
        <p:nvSpPr>
          <p:cNvPr id="7" name="Footer Placeholder 5">
            <a:extLst>
              <a:ext uri="{FF2B5EF4-FFF2-40B4-BE49-F238E27FC236}">
                <a16:creationId xmlns:a16="http://schemas.microsoft.com/office/drawing/2014/main" id="{DC3D9ED0-09F7-6CB2-44D5-D0FFDA13DEB1}"/>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0D8EBDBD-7EA0-BB33-B08D-826F49B48212}"/>
              </a:ext>
            </a:extLst>
          </p:cNvPr>
          <p:cNvSpPr>
            <a:spLocks noGrp="1"/>
          </p:cNvSpPr>
          <p:nvPr>
            <p:ph type="sldNum" sz="quarter" idx="12"/>
          </p:nvPr>
        </p:nvSpPr>
        <p:spPr/>
        <p:txBody>
          <a:bodyPr/>
          <a:lstStyle>
            <a:lvl1pPr>
              <a:defRPr smtClean="0"/>
            </a:lvl1pPr>
          </a:lstStyle>
          <a:p>
            <a:pPr>
              <a:defRPr/>
            </a:pPr>
            <a:fld id="{A1310CA1-6F93-4938-BDB0-8E70EF3DF3AD}" type="slidenum">
              <a:rPr lang="en-GB" altLang="en-US"/>
              <a:pPr>
                <a:defRPr/>
              </a:pPr>
              <a:t>‹#›</a:t>
            </a:fld>
            <a:endParaRPr lang="en-GB" altLang="en-US"/>
          </a:p>
        </p:txBody>
      </p:sp>
    </p:spTree>
    <p:extLst>
      <p:ext uri="{BB962C8B-B14F-4D97-AF65-F5344CB8AC3E}">
        <p14:creationId xmlns:p14="http://schemas.microsoft.com/office/powerpoint/2010/main" val="418848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E508B9D-AF32-C32A-0DD0-227B4C46FADB}"/>
              </a:ext>
            </a:extLst>
          </p:cNvPr>
          <p:cNvSpPr>
            <a:spLocks noGrp="1"/>
          </p:cNvSpPr>
          <p:nvPr>
            <p:ph type="dt" sz="half" idx="10"/>
          </p:nvPr>
        </p:nvSpPr>
        <p:spPr/>
        <p:txBody>
          <a:bodyPr/>
          <a:lstStyle>
            <a:lvl1pPr>
              <a:defRPr/>
            </a:lvl1pPr>
          </a:lstStyle>
          <a:p>
            <a:pPr>
              <a:defRPr/>
            </a:pPr>
            <a:fld id="{2F31182D-8DB3-4C7D-9369-A87EF05FAE92}" type="datetimeFigureOut">
              <a:rPr lang="en-GB"/>
              <a:pPr>
                <a:defRPr/>
              </a:pPr>
              <a:t>28/07/2024</a:t>
            </a:fld>
            <a:endParaRPr lang="en-GB"/>
          </a:p>
        </p:txBody>
      </p:sp>
      <p:sp>
        <p:nvSpPr>
          <p:cNvPr id="6" name="Footer Placeholder 4">
            <a:extLst>
              <a:ext uri="{FF2B5EF4-FFF2-40B4-BE49-F238E27FC236}">
                <a16:creationId xmlns:a16="http://schemas.microsoft.com/office/drawing/2014/main" id="{7C466F6B-252B-E433-B094-1E4538E3AF5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F4F8955-3BAC-614C-FBC5-FEDB0E9DC3C2}"/>
              </a:ext>
            </a:extLst>
          </p:cNvPr>
          <p:cNvSpPr>
            <a:spLocks noGrp="1"/>
          </p:cNvSpPr>
          <p:nvPr>
            <p:ph type="sldNum" sz="quarter" idx="12"/>
          </p:nvPr>
        </p:nvSpPr>
        <p:spPr/>
        <p:txBody>
          <a:bodyPr/>
          <a:lstStyle>
            <a:lvl1pPr>
              <a:defRPr/>
            </a:lvl1pPr>
          </a:lstStyle>
          <a:p>
            <a:pPr>
              <a:defRPr/>
            </a:pPr>
            <a:fld id="{DAB7416A-32BE-46D4-B15D-01CD3C743282}" type="slidenum">
              <a:rPr lang="en-GB" altLang="en-US"/>
              <a:pPr>
                <a:defRPr/>
              </a:pPr>
              <a:t>‹#›</a:t>
            </a:fld>
            <a:endParaRPr lang="en-GB" altLang="en-US"/>
          </a:p>
        </p:txBody>
      </p:sp>
    </p:spTree>
    <p:extLst>
      <p:ext uri="{BB962C8B-B14F-4D97-AF65-F5344CB8AC3E}">
        <p14:creationId xmlns:p14="http://schemas.microsoft.com/office/powerpoint/2010/main" val="1557536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5B5221-A285-A50E-079B-9434A3885837}"/>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Placeholder 1">
            <a:extLst>
              <a:ext uri="{FF2B5EF4-FFF2-40B4-BE49-F238E27FC236}">
                <a16:creationId xmlns:a16="http://schemas.microsoft.com/office/drawing/2014/main" id="{76B55CB6-9A00-A2AA-7F17-3126D5B07DEA}"/>
              </a:ext>
            </a:extLst>
          </p:cNvPr>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p>
        </p:txBody>
      </p:sp>
      <p:sp>
        <p:nvSpPr>
          <p:cNvPr id="1028" name="Text Placeholder 2">
            <a:extLst>
              <a:ext uri="{FF2B5EF4-FFF2-40B4-BE49-F238E27FC236}">
                <a16:creationId xmlns:a16="http://schemas.microsoft.com/office/drawing/2014/main" id="{CE407592-7208-DEE9-7747-B68A99556A29}"/>
              </a:ext>
            </a:extLst>
          </p:cNvPr>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4E19572F-A836-90F1-7600-3ABA3AD622B4}"/>
              </a:ext>
            </a:extLst>
          </p:cNvPr>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ate Placeholder 3">
            <a:extLst>
              <a:ext uri="{FF2B5EF4-FFF2-40B4-BE49-F238E27FC236}">
                <a16:creationId xmlns:a16="http://schemas.microsoft.com/office/drawing/2014/main" id="{A5F9D5FF-50B8-C296-DFA5-7935B8EE0436}"/>
              </a:ext>
            </a:extLst>
          </p:cNvPr>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FFFFFF"/>
                </a:solidFill>
                <a:latin typeface="+mn-lt"/>
              </a:defRPr>
            </a:lvl1pPr>
          </a:lstStyle>
          <a:p>
            <a:pPr>
              <a:defRPr/>
            </a:pPr>
            <a:fld id="{DF05BB5F-E0E0-4679-BC94-3B693D13DEBB}" type="datetimeFigureOut">
              <a:rPr lang="en-GB"/>
              <a:pPr>
                <a:defRPr/>
              </a:pPr>
              <a:t>28/07/2024</a:t>
            </a:fld>
            <a:endParaRPr lang="en-GB"/>
          </a:p>
        </p:txBody>
      </p:sp>
      <p:sp>
        <p:nvSpPr>
          <p:cNvPr id="5" name="Footer Placeholder 4">
            <a:extLst>
              <a:ext uri="{FF2B5EF4-FFF2-40B4-BE49-F238E27FC236}">
                <a16:creationId xmlns:a16="http://schemas.microsoft.com/office/drawing/2014/main" id="{7CF8868C-43E9-FB96-7424-804E01E24F29}"/>
              </a:ext>
            </a:extLst>
          </p:cNvPr>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FFFFFF"/>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C625DD12-11F0-D97A-8966-1E2B185D156E}"/>
              </a:ext>
            </a:extLst>
          </p:cNvPr>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smtClean="0">
                <a:solidFill>
                  <a:srgbClr val="FFFFFF"/>
                </a:solidFill>
              </a:defRPr>
            </a:lvl1pPr>
          </a:lstStyle>
          <a:p>
            <a:pPr>
              <a:defRPr/>
            </a:pPr>
            <a:fld id="{3C8F39CA-1B86-4C3D-A000-99851667B0EA}"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6064" r:id="rId1"/>
    <p:sldLayoutId id="2147486050" r:id="rId2"/>
    <p:sldLayoutId id="2147486065" r:id="rId3"/>
    <p:sldLayoutId id="2147486051" r:id="rId4"/>
    <p:sldLayoutId id="2147486066" r:id="rId5"/>
    <p:sldLayoutId id="2147486052" r:id="rId6"/>
    <p:sldLayoutId id="2147486053" r:id="rId7"/>
    <p:sldLayoutId id="2147486067" r:id="rId8"/>
    <p:sldLayoutId id="2147486054" r:id="rId9"/>
    <p:sldLayoutId id="2147486055" r:id="rId10"/>
    <p:sldLayoutId id="2147486056" r:id="rId11"/>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3B1912-EE4D-6EC2-940D-3001116D23B7}"/>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2" name="Title Placeholder 1">
            <a:extLst>
              <a:ext uri="{FF2B5EF4-FFF2-40B4-BE49-F238E27FC236}">
                <a16:creationId xmlns:a16="http://schemas.microsoft.com/office/drawing/2014/main" id="{F2FE6E9F-627E-27AC-FC49-C5AE8A77ADA0}"/>
              </a:ext>
            </a:extLst>
          </p:cNvPr>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p>
        </p:txBody>
      </p:sp>
      <p:sp>
        <p:nvSpPr>
          <p:cNvPr id="2052" name="Text Placeholder 2">
            <a:extLst>
              <a:ext uri="{FF2B5EF4-FFF2-40B4-BE49-F238E27FC236}">
                <a16:creationId xmlns:a16="http://schemas.microsoft.com/office/drawing/2014/main" id="{77A6EBCF-060F-872C-4966-56356CEA4E84}"/>
              </a:ext>
            </a:extLst>
          </p:cNvPr>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30C2B1E0-6556-D826-EF08-B7CAEEDAFFC4}"/>
              </a:ext>
            </a:extLst>
          </p:cNvPr>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4" name="Date Placeholder 3">
            <a:extLst>
              <a:ext uri="{FF2B5EF4-FFF2-40B4-BE49-F238E27FC236}">
                <a16:creationId xmlns:a16="http://schemas.microsoft.com/office/drawing/2014/main" id="{2F448527-6509-D5CA-0F58-644A9BE25D1C}"/>
              </a:ext>
            </a:extLst>
          </p:cNvPr>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FFFFFF"/>
                </a:solidFill>
                <a:latin typeface="+mn-lt"/>
              </a:defRPr>
            </a:lvl1pPr>
          </a:lstStyle>
          <a:p>
            <a:pPr>
              <a:defRPr/>
            </a:pPr>
            <a:fld id="{4AB1F513-8B75-4787-94A8-6EA830B8A199}" type="datetimeFigureOut">
              <a:rPr lang="en-GB"/>
              <a:pPr>
                <a:defRPr/>
              </a:pPr>
              <a:t>28/07/2024</a:t>
            </a:fld>
            <a:endParaRPr lang="en-GB"/>
          </a:p>
        </p:txBody>
      </p:sp>
      <p:sp>
        <p:nvSpPr>
          <p:cNvPr id="5" name="Footer Placeholder 4">
            <a:extLst>
              <a:ext uri="{FF2B5EF4-FFF2-40B4-BE49-F238E27FC236}">
                <a16:creationId xmlns:a16="http://schemas.microsoft.com/office/drawing/2014/main" id="{BF6D652C-863D-4C87-24AB-789408F8315F}"/>
              </a:ext>
            </a:extLst>
          </p:cNvPr>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FFFFFF"/>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B024D911-CB86-54EC-385D-DB0AC67A4F77}"/>
              </a:ext>
            </a:extLst>
          </p:cNvPr>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smtClean="0">
                <a:solidFill>
                  <a:srgbClr val="FFFFFF"/>
                </a:solidFill>
              </a:defRPr>
            </a:lvl1pPr>
          </a:lstStyle>
          <a:p>
            <a:pPr>
              <a:defRPr/>
            </a:pPr>
            <a:fld id="{41187370-83E6-493B-AF60-09833304C8A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6068" r:id="rId1"/>
    <p:sldLayoutId id="2147486057" r:id="rId2"/>
    <p:sldLayoutId id="2147486069" r:id="rId3"/>
    <p:sldLayoutId id="2147486058" r:id="rId4"/>
    <p:sldLayoutId id="2147486070" r:id="rId5"/>
    <p:sldLayoutId id="2147486059" r:id="rId6"/>
    <p:sldLayoutId id="2147486060" r:id="rId7"/>
    <p:sldLayoutId id="2147486071" r:id="rId8"/>
    <p:sldLayoutId id="2147486061" r:id="rId9"/>
    <p:sldLayoutId id="2147486062" r:id="rId10"/>
    <p:sldLayoutId id="2147486063" r:id="rId11"/>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co.uk/url?sa=i&amp;rct=j&amp;q=&amp;esrc=s&amp;source=images&amp;cd=&amp;cad=rja&amp;uact=8&amp;ved=0ahUKEwiDp9LfmuDUAhVHSBQKHcPpCAcQjRwIBw&amp;url=https%3A%2F%2Fmayrsom.com%2Ftag%2Fcommunication%2F&amp;psig=AFQjCNE5xskzdDwK1RgkGwIZ6nmLYs2vlg&amp;ust=1498727919417619"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wnMWgl-DUAhUGtRQKHWVUDBYQjRwIBw&amp;url=http%3A%2F%2Fvoyagecontrol.com%2Findex.php%2F2016%2F02%2F23%2Fthe-magic-of-communication%2F&amp;psig=AFQjCNGkC-nsxCNfgii98o7LqnIITpjO8g&amp;ust=1498726913313723"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s://www.google.co.uk/url?sa=i&amp;rct=j&amp;q=&amp;esrc=s&amp;source=images&amp;cd=&amp;cad=rja&amp;uact=8&amp;ved=0ahUKEwiDp9LfmuDUAhVHSBQKHcPpCAcQjRwIBw&amp;url=https%3A%2F%2Fmayrsom.com%2Ftag%2Fcommunication%2F&amp;psig=AFQjCNE5xskzdDwK1RgkGwIZ6nmLYs2vlg&amp;ust=1498727919417619"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iDp9LfmuDUAhVHSBQKHcPpCAcQjRwIBw&amp;url=https%3A%2F%2Fmayrsom.com%2Ftag%2Fcommunication%2F&amp;psig=AFQjCNE5xskzdDwK1RgkGwIZ6nmLYs2vlg&amp;ust=1498727919417619"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iDp9LfmuDUAhVHSBQKHcPpCAcQjRwIBw&amp;url=https%3A%2F%2Fmayrsom.com%2Ftag%2Fcommunication%2F&amp;psig=AFQjCNE5xskzdDwK1RgkGwIZ6nmLYs2vlg&amp;ust=1498727919417619"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s://www.google.co.uk/url?sa=i&amp;rct=j&amp;q=&amp;esrc=s&amp;source=images&amp;cd=&amp;cad=rja&amp;uact=8&amp;ved=0ahUKEwiEnNium-DUAhWM6RQKHVlaAhQQjRwIBw&amp;url=https%3A%2F%2Fwww.dreamstime.com%2Fstock-photo-problem-shared-problem-halved-message-recycled-paper-note-pinned-cork-board-concept-image-image51988373&amp;psig=AFQjCNGiUEyAmgHgJSxflKA-9NzaliP1tA&amp;ust=1498728077346417" TargetMode="Externa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google.co.uk/url?sa=i&amp;rct=j&amp;q=&amp;esrc=s&amp;source=images&amp;cd=&amp;cad=rja&amp;uact=8&amp;ved=0ahUKEwj88vzjluDUAhXLPhQKHbQeBz4QjRwIBw&amp;url=https%3A%2F%2Fpriorsmillbillingham.co.uk%2Fstockton%2Fprimary%2Fpriorsmill%2Fsite%2Fpages%2Fsafeguarding&amp;psig=AFQjCNHURO1vfmaZ8JhoY_4mX6R72er4ow&amp;ust=1498726745091115"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google.co.uk/url?sa=i&amp;rct=j&amp;q=&amp;esrc=s&amp;source=images&amp;cd=&amp;cad=rja&amp;uact=8&amp;ved=0ahUKEwj88vzjluDUAhXLPhQKHbQeBz4QjRwIBw&amp;url=https%3A%2F%2Fpriorsmillbillingham.co.uk%2Fstockton%2Fprimary%2Fpriorsmill%2Fsite%2Fpages%2Fsafeguarding&amp;psig=AFQjCNHURO1vfmaZ8JhoY_4mX6R72er4ow&amp;ust=1498726745091115"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15823-8F5C-31FF-B1A3-F0245CEC2C79}"/>
              </a:ext>
            </a:extLst>
          </p:cNvPr>
          <p:cNvSpPr>
            <a:spLocks noGrp="1"/>
          </p:cNvSpPr>
          <p:nvPr>
            <p:ph type="title"/>
          </p:nvPr>
        </p:nvSpPr>
        <p:spPr>
          <a:xfrm>
            <a:off x="246441" y="2132856"/>
            <a:ext cx="8876921" cy="910903"/>
          </a:xfrm>
        </p:spPr>
        <p:txBody>
          <a:bodyPr>
            <a:noAutofit/>
          </a:bodyPr>
          <a:lstStyle/>
          <a:p>
            <a:pPr eaLnBrk="1" fontAlgn="auto" hangingPunct="1">
              <a:spcAft>
                <a:spcPts val="0"/>
              </a:spcAft>
              <a:defRPr/>
            </a:pPr>
            <a:br>
              <a:rPr lang="en-GB" sz="6000" dirty="0">
                <a:latin typeface="Gill Sans MT" pitchFamily="34" charset="0"/>
              </a:rPr>
            </a:br>
            <a:br>
              <a:rPr lang="en-GB" sz="6000" dirty="0">
                <a:latin typeface="Gill Sans MT" pitchFamily="34" charset="0"/>
              </a:rPr>
            </a:br>
            <a:r>
              <a:rPr lang="en-GB" sz="4800" dirty="0">
                <a:solidFill>
                  <a:srgbClr val="B50B33"/>
                </a:solidFill>
                <a:latin typeface="Gill Sans MT"/>
              </a:rPr>
              <a:t>Welcome to the Year 3</a:t>
            </a:r>
            <a:br>
              <a:rPr lang="en-GB" sz="4800" dirty="0">
                <a:latin typeface="Gill Sans MT" pitchFamily="34" charset="0"/>
              </a:rPr>
            </a:br>
            <a:r>
              <a:rPr lang="en-GB" sz="4800" dirty="0">
                <a:solidFill>
                  <a:srgbClr val="B50B33"/>
                </a:solidFill>
                <a:latin typeface="Gill Sans MT"/>
              </a:rPr>
              <a:t>Transition Meeting.</a:t>
            </a:r>
            <a:br>
              <a:rPr lang="en-GB" sz="6000" dirty="0">
                <a:latin typeface="Gill Sans MT" pitchFamily="34" charset="0"/>
              </a:rPr>
            </a:br>
            <a:r>
              <a:rPr lang="en-GB" sz="3200" dirty="0">
                <a:solidFill>
                  <a:srgbClr val="B50B33"/>
                </a:solidFill>
                <a:latin typeface="Gill Sans MT"/>
              </a:rPr>
              <a:t>Teachers:</a:t>
            </a:r>
            <a:br>
              <a:rPr lang="en-GB" sz="3200" dirty="0">
                <a:solidFill>
                  <a:srgbClr val="B50B33"/>
                </a:solidFill>
                <a:latin typeface="Gill Sans MT"/>
              </a:rPr>
            </a:br>
            <a:br>
              <a:rPr lang="en-GB" sz="3200" dirty="0">
                <a:solidFill>
                  <a:srgbClr val="B50B33"/>
                </a:solidFill>
                <a:latin typeface="Gill Sans MT"/>
              </a:rPr>
            </a:br>
            <a:r>
              <a:rPr lang="en-GB" sz="3200" dirty="0">
                <a:solidFill>
                  <a:srgbClr val="B50B33"/>
                </a:solidFill>
                <a:latin typeface="Gill Sans MT"/>
              </a:rPr>
              <a:t>  </a:t>
            </a:r>
            <a:br>
              <a:rPr lang="en-GB" sz="3200" dirty="0">
                <a:latin typeface="Gill Sans MT" pitchFamily="34" charset="0"/>
              </a:rPr>
            </a:br>
            <a:br>
              <a:rPr lang="en-GB" sz="3200" dirty="0">
                <a:latin typeface="Gill Sans MT" pitchFamily="34" charset="0"/>
              </a:rPr>
            </a:br>
            <a:br>
              <a:rPr lang="en-GB" sz="3200" dirty="0">
                <a:latin typeface="Gill Sans MT" pitchFamily="34" charset="0"/>
              </a:rPr>
            </a:br>
            <a:br>
              <a:rPr lang="en-GB" sz="3200" dirty="0">
                <a:latin typeface="Gill Sans MT"/>
              </a:rPr>
            </a:br>
            <a:r>
              <a:rPr lang="en-GB" sz="3200" dirty="0">
                <a:solidFill>
                  <a:srgbClr val="B50B33"/>
                </a:solidFill>
                <a:latin typeface="Gill Sans MT"/>
              </a:rPr>
              <a:t>Mrs Edwards 3A      Mrs Johnstone and Mrs Samouel 3B </a:t>
            </a:r>
            <a:br>
              <a:rPr lang="en-GB" sz="3200" dirty="0">
                <a:latin typeface="Gill Sans MT" pitchFamily="34" charset="0"/>
              </a:rPr>
            </a:br>
            <a:br>
              <a:rPr lang="en-GB" sz="3200" dirty="0">
                <a:latin typeface="Gill Sans MT" pitchFamily="34" charset="0"/>
              </a:rPr>
            </a:br>
            <a:r>
              <a:rPr lang="en-GB" sz="3200" dirty="0">
                <a:solidFill>
                  <a:srgbClr val="B50B33"/>
                </a:solidFill>
                <a:latin typeface="Gill Sans MT"/>
              </a:rPr>
              <a:t>Teaching Assistants: </a:t>
            </a:r>
            <a:r>
              <a:rPr lang="en-GB" sz="2800" dirty="0">
                <a:solidFill>
                  <a:srgbClr val="B50B33"/>
                </a:solidFill>
                <a:latin typeface="Gill Sans MT"/>
              </a:rPr>
              <a:t>Ms Mackay</a:t>
            </a:r>
            <a:br>
              <a:rPr lang="en-GB" sz="2800" dirty="0">
                <a:solidFill>
                  <a:srgbClr val="B50B33"/>
                </a:solidFill>
                <a:latin typeface="Gill Sans MT"/>
              </a:rPr>
            </a:br>
            <a:r>
              <a:rPr lang="en-GB" sz="2800" dirty="0">
                <a:solidFill>
                  <a:srgbClr val="B50B33"/>
                </a:solidFill>
                <a:latin typeface="Gill Sans MT"/>
              </a:rPr>
              <a:t>and Mrs George</a:t>
            </a:r>
          </a:p>
        </p:txBody>
      </p:sp>
      <p:pic>
        <p:nvPicPr>
          <p:cNvPr id="13315" name="Picture 2">
            <a:extLst>
              <a:ext uri="{FF2B5EF4-FFF2-40B4-BE49-F238E27FC236}">
                <a16:creationId xmlns:a16="http://schemas.microsoft.com/office/drawing/2014/main" id="{EB854D80-733B-61C3-CE59-5F42230D97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1975" y="5776913"/>
            <a:ext cx="941388"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C5D4F4EA-8D45-046C-7EC5-8358493B2AF1}"/>
              </a:ext>
            </a:extLst>
          </p:cNvPr>
          <p:cNvPicPr>
            <a:picLocks noChangeAspect="1"/>
          </p:cNvPicPr>
          <p:nvPr/>
        </p:nvPicPr>
        <p:blipFill rotWithShape="1">
          <a:blip r:embed="rId3">
            <a:extLst>
              <a:ext uri="{28A0092B-C50C-407E-A947-70E740481C1C}">
                <a14:useLocalDpi xmlns:a14="http://schemas.microsoft.com/office/drawing/2010/main" val="0"/>
              </a:ext>
            </a:extLst>
          </a:blip>
          <a:srcRect l="11375" t="22502" r="62054" b="18489"/>
          <a:stretch/>
        </p:blipFill>
        <p:spPr>
          <a:xfrm>
            <a:off x="3933050" y="2328589"/>
            <a:ext cx="1528354" cy="2377113"/>
          </a:xfrm>
          <a:prstGeom prst="rect">
            <a:avLst/>
          </a:prstGeom>
        </p:spPr>
      </p:pic>
      <p:pic>
        <p:nvPicPr>
          <p:cNvPr id="6" name="Picture 5">
            <a:extLst>
              <a:ext uri="{FF2B5EF4-FFF2-40B4-BE49-F238E27FC236}">
                <a16:creationId xmlns:a16="http://schemas.microsoft.com/office/drawing/2014/main" id="{264FE1EE-25B8-0C35-FDC2-6C4001B0D22D}"/>
              </a:ext>
            </a:extLst>
          </p:cNvPr>
          <p:cNvPicPr>
            <a:picLocks noChangeAspect="1"/>
          </p:cNvPicPr>
          <p:nvPr/>
        </p:nvPicPr>
        <p:blipFill rotWithShape="1">
          <a:blip r:embed="rId4">
            <a:extLst>
              <a:ext uri="{28A0092B-C50C-407E-A947-70E740481C1C}">
                <a14:useLocalDpi xmlns:a14="http://schemas.microsoft.com/office/drawing/2010/main" val="0"/>
              </a:ext>
            </a:extLst>
          </a:blip>
          <a:srcRect l="11542" t="24219" r="64062" b="21094"/>
          <a:stretch/>
        </p:blipFill>
        <p:spPr>
          <a:xfrm>
            <a:off x="989803" y="2483203"/>
            <a:ext cx="1321877" cy="2222500"/>
          </a:xfrm>
          <a:prstGeom prst="rect">
            <a:avLst/>
          </a:prstGeom>
        </p:spPr>
      </p:pic>
      <p:pic>
        <p:nvPicPr>
          <p:cNvPr id="7" name="Picture 6">
            <a:extLst>
              <a:ext uri="{FF2B5EF4-FFF2-40B4-BE49-F238E27FC236}">
                <a16:creationId xmlns:a16="http://schemas.microsoft.com/office/drawing/2014/main" id="{47BD5F50-AC86-3E01-7EE9-3DCC1601B8E9}"/>
              </a:ext>
            </a:extLst>
          </p:cNvPr>
          <p:cNvPicPr>
            <a:picLocks noChangeAspect="1"/>
          </p:cNvPicPr>
          <p:nvPr/>
        </p:nvPicPr>
        <p:blipFill>
          <a:blip r:embed="rId5"/>
          <a:stretch>
            <a:fillRect/>
          </a:stretch>
        </p:blipFill>
        <p:spPr>
          <a:xfrm>
            <a:off x="6444208" y="5355078"/>
            <a:ext cx="1502922" cy="1502922"/>
          </a:xfrm>
          <a:prstGeom prst="rect">
            <a:avLst/>
          </a:prstGeom>
        </p:spPr>
      </p:pic>
      <p:pic>
        <p:nvPicPr>
          <p:cNvPr id="1026" name="Picture 2">
            <a:extLst>
              <a:ext uri="{FF2B5EF4-FFF2-40B4-BE49-F238E27FC236}">
                <a16:creationId xmlns:a16="http://schemas.microsoft.com/office/drawing/2014/main" id="{4D50A0B3-2953-A1D3-A0C7-BDD2C3231D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1088" y="5355078"/>
            <a:ext cx="1528354" cy="15283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person, table&#10;&#10;Description automatically generated">
            <a:extLst>
              <a:ext uri="{FF2B5EF4-FFF2-40B4-BE49-F238E27FC236}">
                <a16:creationId xmlns:a16="http://schemas.microsoft.com/office/drawing/2014/main" id="{723FCCD9-B36E-D44E-DF19-330FB391FEDD}"/>
              </a:ext>
            </a:extLst>
          </p:cNvPr>
          <p:cNvPicPr>
            <a:picLocks noChangeAspect="1"/>
          </p:cNvPicPr>
          <p:nvPr/>
        </p:nvPicPr>
        <p:blipFill rotWithShape="1">
          <a:blip r:embed="rId7"/>
          <a:srcRect l="-4011" t="2898" r="1090" b="22772"/>
          <a:stretch/>
        </p:blipFill>
        <p:spPr>
          <a:xfrm>
            <a:off x="6495337" y="2386473"/>
            <a:ext cx="1693228" cy="22460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FD4821-28CF-621E-A918-BBC8010E461E}"/>
              </a:ext>
            </a:extLst>
          </p:cNvPr>
          <p:cNvSpPr>
            <a:spLocks noGrp="1"/>
          </p:cNvSpPr>
          <p:nvPr>
            <p:ph idx="1"/>
          </p:nvPr>
        </p:nvSpPr>
        <p:spPr>
          <a:xfrm>
            <a:off x="215106" y="1664575"/>
            <a:ext cx="8713788" cy="5057665"/>
          </a:xfrm>
        </p:spPr>
        <p:txBody>
          <a:bodyPr rtlCol="0">
            <a:normAutofit/>
          </a:bodyPr>
          <a:lstStyle/>
          <a:p>
            <a:pPr marL="182880" indent="-182880" eaLnBrk="1" fontAlgn="auto" hangingPunct="1">
              <a:spcAft>
                <a:spcPts val="0"/>
              </a:spcAft>
              <a:defRPr/>
            </a:pPr>
            <a:r>
              <a:rPr lang="en-GB" sz="2500" b="1">
                <a:solidFill>
                  <a:srgbClr val="B50B33"/>
                </a:solidFill>
                <a:latin typeface="Gill Sans MT" pitchFamily="34" charset="0"/>
              </a:rPr>
              <a:t>Autumn Term</a:t>
            </a:r>
            <a:r>
              <a:rPr lang="en-GB" sz="2500">
                <a:solidFill>
                  <a:srgbClr val="B50B33"/>
                </a:solidFill>
                <a:latin typeface="Gill Sans MT" pitchFamily="34" charset="0"/>
              </a:rPr>
              <a:t>:</a:t>
            </a:r>
          </a:p>
          <a:p>
            <a:pPr marL="0" indent="0" eaLnBrk="1" fontAlgn="auto" hangingPunct="1">
              <a:spcAft>
                <a:spcPts val="0"/>
              </a:spcAft>
              <a:buFont typeface="Arial" panose="020B0604020202020204" pitchFamily="34" charset="0"/>
              <a:buNone/>
              <a:defRPr/>
            </a:pPr>
            <a:r>
              <a:rPr lang="en-GB" sz="2500">
                <a:solidFill>
                  <a:srgbClr val="B50B33"/>
                </a:solidFill>
                <a:latin typeface="Gill Sans MT" pitchFamily="34" charset="0"/>
              </a:rPr>
              <a:t>From the Stone Age to the Iron Age</a:t>
            </a:r>
          </a:p>
          <a:p>
            <a:pPr eaLnBrk="1" fontAlgn="auto" hangingPunct="1">
              <a:spcAft>
                <a:spcPts val="0"/>
              </a:spcAft>
              <a:defRPr/>
            </a:pPr>
            <a:r>
              <a:rPr lang="en-GB" sz="2500" b="1">
                <a:solidFill>
                  <a:srgbClr val="B50B33"/>
                </a:solidFill>
                <a:latin typeface="Gill Sans MT" pitchFamily="34" charset="0"/>
              </a:rPr>
              <a:t>Spring Term: </a:t>
            </a:r>
          </a:p>
          <a:p>
            <a:pPr marL="0" indent="0" eaLnBrk="1" fontAlgn="auto" hangingPunct="1">
              <a:spcAft>
                <a:spcPts val="0"/>
              </a:spcAft>
              <a:buFont typeface="Arial" panose="020B0604020202020204" pitchFamily="34" charset="0"/>
              <a:buNone/>
              <a:defRPr/>
            </a:pPr>
            <a:r>
              <a:rPr lang="en-GB" sz="2500">
                <a:solidFill>
                  <a:srgbClr val="B50B33"/>
                </a:solidFill>
                <a:latin typeface="Gill Sans MT" pitchFamily="34" charset="0"/>
              </a:rPr>
              <a:t>Rivers and Coasts</a:t>
            </a:r>
          </a:p>
          <a:p>
            <a:pPr eaLnBrk="1" fontAlgn="auto" hangingPunct="1">
              <a:spcAft>
                <a:spcPts val="0"/>
              </a:spcAft>
              <a:defRPr/>
            </a:pPr>
            <a:r>
              <a:rPr lang="en-GB" sz="2500" b="1">
                <a:solidFill>
                  <a:srgbClr val="B50B33"/>
                </a:solidFill>
                <a:latin typeface="Gill Sans MT" pitchFamily="34" charset="0"/>
              </a:rPr>
              <a:t>Summer Term: </a:t>
            </a:r>
          </a:p>
          <a:p>
            <a:pPr marL="0" indent="0" eaLnBrk="1" fontAlgn="auto" hangingPunct="1">
              <a:spcAft>
                <a:spcPts val="0"/>
              </a:spcAft>
              <a:buFont typeface="Arial" panose="020B0604020202020204" pitchFamily="34" charset="0"/>
              <a:buNone/>
              <a:defRPr/>
            </a:pPr>
            <a:r>
              <a:rPr lang="en-GB" sz="2500">
                <a:solidFill>
                  <a:srgbClr val="B50B33"/>
                </a:solidFill>
                <a:latin typeface="Gill Sans MT" pitchFamily="34" charset="0"/>
              </a:rPr>
              <a:t>The Americas and Rainforests</a:t>
            </a:r>
          </a:p>
          <a:p>
            <a:pPr marL="0" indent="0" eaLnBrk="1" fontAlgn="auto" hangingPunct="1">
              <a:spcAft>
                <a:spcPts val="0"/>
              </a:spcAft>
              <a:buFont typeface="Arial" panose="020B0604020202020204" pitchFamily="34" charset="0"/>
              <a:buNone/>
              <a:defRPr/>
            </a:pPr>
            <a:r>
              <a:rPr lang="en-GB" sz="2500">
                <a:solidFill>
                  <a:srgbClr val="B50B33"/>
                </a:solidFill>
                <a:latin typeface="Gill Sans MT" pitchFamily="34" charset="0"/>
              </a:rPr>
              <a:t>Local History</a:t>
            </a:r>
          </a:p>
          <a:p>
            <a:pPr marL="0" indent="0" eaLnBrk="1" fontAlgn="auto" hangingPunct="1">
              <a:spcAft>
                <a:spcPts val="0"/>
              </a:spcAft>
              <a:buFont typeface="Arial" panose="020B0604020202020204" pitchFamily="34" charset="0"/>
              <a:buNone/>
              <a:defRPr/>
            </a:pPr>
            <a:endParaRPr lang="en-GB" sz="2500">
              <a:solidFill>
                <a:srgbClr val="B50B33"/>
              </a:solidFill>
              <a:highlight>
                <a:srgbClr val="00FF00"/>
              </a:highlight>
              <a:latin typeface="Gill Sans MT" pitchFamily="34" charset="0"/>
            </a:endParaRPr>
          </a:p>
          <a:p>
            <a:pPr marL="182880" indent="-182880" eaLnBrk="1" fontAlgn="auto" hangingPunct="1">
              <a:spcAft>
                <a:spcPts val="0"/>
              </a:spcAft>
              <a:defRPr/>
            </a:pPr>
            <a:r>
              <a:rPr lang="en-GB" sz="2500" b="1">
                <a:solidFill>
                  <a:srgbClr val="B50B33"/>
                </a:solidFill>
                <a:latin typeface="Gill Sans MT" pitchFamily="34" charset="0"/>
              </a:rPr>
              <a:t>Firefly</a:t>
            </a:r>
            <a:r>
              <a:rPr lang="en-GB" sz="2500">
                <a:solidFill>
                  <a:srgbClr val="B50B33"/>
                </a:solidFill>
                <a:latin typeface="Gill Sans MT" pitchFamily="34" charset="0"/>
              </a:rPr>
              <a:t> – please check firefly for weekly photo updates </a:t>
            </a:r>
          </a:p>
        </p:txBody>
      </p:sp>
      <p:pic>
        <p:nvPicPr>
          <p:cNvPr id="22531" name="Picture 2">
            <a:extLst>
              <a:ext uri="{FF2B5EF4-FFF2-40B4-BE49-F238E27FC236}">
                <a16:creationId xmlns:a16="http://schemas.microsoft.com/office/drawing/2014/main" id="{B044425D-4853-3991-C579-7012B8FF11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3488" y="5013325"/>
            <a:ext cx="138112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a:extLst>
              <a:ext uri="{FF2B5EF4-FFF2-40B4-BE49-F238E27FC236}">
                <a16:creationId xmlns:a16="http://schemas.microsoft.com/office/drawing/2014/main" id="{D335529A-D429-6D2D-6DA8-9B56C834F834}"/>
              </a:ext>
            </a:extLst>
          </p:cNvPr>
          <p:cNvSpPr>
            <a:spLocks noGrp="1"/>
          </p:cNvSpPr>
          <p:nvPr>
            <p:ph type="title"/>
          </p:nvPr>
        </p:nvSpPr>
        <p:spPr>
          <a:xfrm>
            <a:off x="457200" y="533400"/>
            <a:ext cx="8229600" cy="990600"/>
          </a:xfrm>
        </p:spPr>
        <p:txBody>
          <a:bodyPr/>
          <a:lstStyle/>
          <a:p>
            <a:pPr algn="ctr" eaLnBrk="1" fontAlgn="auto" hangingPunct="1">
              <a:spcAft>
                <a:spcPts val="0"/>
              </a:spcAft>
              <a:defRPr/>
            </a:pPr>
            <a:r>
              <a:rPr lang="en-GB" sz="3600" b="1">
                <a:solidFill>
                  <a:srgbClr val="B50B33"/>
                </a:solidFill>
                <a:latin typeface="Gill Sans MT" pitchFamily="34" charset="0"/>
              </a:rPr>
              <a:t>Curriculum Topics</a:t>
            </a:r>
            <a:endParaRPr lang="en-GB">
              <a:solidFill>
                <a:srgbClr val="B50B33"/>
              </a:solidFill>
              <a:latin typeface="Gill Sans MT"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FA82B-2C51-3714-F19C-E990A6B4393C}"/>
              </a:ext>
            </a:extLst>
          </p:cNvPr>
          <p:cNvSpPr>
            <a:spLocks noGrp="1"/>
          </p:cNvSpPr>
          <p:nvPr>
            <p:ph type="title"/>
          </p:nvPr>
        </p:nvSpPr>
        <p:spPr/>
        <p:txBody>
          <a:bodyPr/>
          <a:lstStyle/>
          <a:p>
            <a:pPr algn="ctr" eaLnBrk="1" fontAlgn="auto" hangingPunct="1">
              <a:spcAft>
                <a:spcPts val="0"/>
              </a:spcAft>
              <a:defRPr/>
            </a:pPr>
            <a:r>
              <a:rPr lang="en-GB" sz="3600" b="1">
                <a:solidFill>
                  <a:srgbClr val="B50B33"/>
                </a:solidFill>
                <a:latin typeface="Gill Sans MT" pitchFamily="34" charset="0"/>
              </a:rPr>
              <a:t>Visits and Curriculum Enhancements</a:t>
            </a:r>
            <a:r>
              <a:rPr lang="en-GB">
                <a:solidFill>
                  <a:schemeClr val="tx2">
                    <a:lumMod val="75000"/>
                  </a:schemeClr>
                </a:solidFill>
                <a:latin typeface="Gill Sans MT" pitchFamily="34" charset="0"/>
              </a:rPr>
              <a:t>:</a:t>
            </a:r>
          </a:p>
        </p:txBody>
      </p:sp>
      <p:sp>
        <p:nvSpPr>
          <p:cNvPr id="3" name="Content Placeholder 2">
            <a:extLst>
              <a:ext uri="{FF2B5EF4-FFF2-40B4-BE49-F238E27FC236}">
                <a16:creationId xmlns:a16="http://schemas.microsoft.com/office/drawing/2014/main" id="{2266C499-5ED7-F801-6F69-7D4F00969CC6}"/>
              </a:ext>
            </a:extLst>
          </p:cNvPr>
          <p:cNvSpPr>
            <a:spLocks noGrp="1"/>
          </p:cNvSpPr>
          <p:nvPr>
            <p:ph idx="1"/>
          </p:nvPr>
        </p:nvSpPr>
        <p:spPr>
          <a:xfrm>
            <a:off x="468313" y="1412875"/>
            <a:ext cx="8229600" cy="4876800"/>
          </a:xfrm>
        </p:spPr>
        <p:txBody>
          <a:bodyPr rtlCol="0">
            <a:normAutofit fontScale="77500" lnSpcReduction="20000"/>
          </a:bodyPr>
          <a:lstStyle/>
          <a:p>
            <a:pPr marL="0" indent="0" eaLnBrk="1" fontAlgn="auto" hangingPunct="1">
              <a:spcAft>
                <a:spcPts val="0"/>
              </a:spcAft>
              <a:buFont typeface="Arial" charset="0"/>
              <a:buNone/>
              <a:defRPr/>
            </a:pPr>
            <a:r>
              <a:rPr lang="en-GB" sz="3200">
                <a:solidFill>
                  <a:srgbClr val="B50B33"/>
                </a:solidFill>
                <a:latin typeface="Gill Sans MT" pitchFamily="34" charset="0"/>
              </a:rPr>
              <a:t>Autumn Term: </a:t>
            </a:r>
          </a:p>
          <a:p>
            <a:pPr marL="182245" indent="-182245" eaLnBrk="1" fontAlgn="auto" hangingPunct="1">
              <a:spcAft>
                <a:spcPts val="0"/>
              </a:spcAft>
              <a:defRPr/>
            </a:pPr>
            <a:r>
              <a:rPr lang="en-GB" sz="3200">
                <a:solidFill>
                  <a:srgbClr val="B50B33"/>
                </a:solidFill>
                <a:latin typeface="Gill Sans MT" pitchFamily="34" charset="0"/>
              </a:rPr>
              <a:t>Wilderness Woods</a:t>
            </a:r>
          </a:p>
          <a:p>
            <a:pPr marL="182245" indent="-182245" eaLnBrk="1" fontAlgn="auto" hangingPunct="1">
              <a:spcAft>
                <a:spcPts val="0"/>
              </a:spcAft>
              <a:defRPr/>
            </a:pPr>
            <a:r>
              <a:rPr lang="en-GB" sz="3200">
                <a:solidFill>
                  <a:srgbClr val="B50B33"/>
                </a:solidFill>
                <a:latin typeface="Gill Sans MT" pitchFamily="34" charset="0"/>
              </a:rPr>
              <a:t>Year 3 Assembly</a:t>
            </a:r>
          </a:p>
          <a:p>
            <a:pPr marL="182245" indent="-182245" eaLnBrk="1" fontAlgn="auto" hangingPunct="1">
              <a:spcAft>
                <a:spcPts val="0"/>
              </a:spcAft>
              <a:defRPr/>
            </a:pPr>
            <a:r>
              <a:rPr lang="en-GB" sz="3200">
                <a:solidFill>
                  <a:srgbClr val="B50B33"/>
                </a:solidFill>
                <a:latin typeface="Gill Sans MT"/>
              </a:rPr>
              <a:t>Open Morning Saturday 23</a:t>
            </a:r>
            <a:r>
              <a:rPr lang="en-GB" sz="3200" baseline="30000">
                <a:solidFill>
                  <a:srgbClr val="B50B33"/>
                </a:solidFill>
                <a:latin typeface="Gill Sans MT"/>
              </a:rPr>
              <a:t>rd</a:t>
            </a:r>
            <a:r>
              <a:rPr lang="en-GB" sz="3200">
                <a:solidFill>
                  <a:srgbClr val="B50B33"/>
                </a:solidFill>
                <a:latin typeface="Gill Sans MT"/>
              </a:rPr>
              <a:t> November 2024  </a:t>
            </a:r>
            <a:endParaRPr lang="en-GB" sz="3200">
              <a:solidFill>
                <a:srgbClr val="B50B33"/>
              </a:solidFill>
              <a:latin typeface="Gill Sans MT" pitchFamily="34" charset="0"/>
            </a:endParaRPr>
          </a:p>
          <a:p>
            <a:pPr marL="0" indent="0" eaLnBrk="1" fontAlgn="auto" hangingPunct="1">
              <a:spcAft>
                <a:spcPts val="0"/>
              </a:spcAft>
              <a:buFont typeface="Arial" charset="0"/>
              <a:buNone/>
              <a:defRPr/>
            </a:pPr>
            <a:r>
              <a:rPr lang="en-GB" sz="3200">
                <a:solidFill>
                  <a:srgbClr val="B50B33"/>
                </a:solidFill>
                <a:highlight>
                  <a:srgbClr val="FFFF00"/>
                </a:highlight>
                <a:latin typeface="Gill Sans MT" pitchFamily="34" charset="0"/>
              </a:rPr>
              <a:t> </a:t>
            </a:r>
            <a:endParaRPr lang="en-GB" sz="3200">
              <a:solidFill>
                <a:srgbClr val="B50B33"/>
              </a:solidFill>
              <a:latin typeface="Gill Sans MT" pitchFamily="34" charset="0"/>
            </a:endParaRPr>
          </a:p>
          <a:p>
            <a:pPr marL="0" indent="0" eaLnBrk="1" fontAlgn="auto" hangingPunct="1">
              <a:spcAft>
                <a:spcPts val="0"/>
              </a:spcAft>
              <a:buFont typeface="Arial" panose="020B0604020202020204" pitchFamily="34" charset="0"/>
              <a:buNone/>
              <a:defRPr/>
            </a:pPr>
            <a:r>
              <a:rPr lang="en-GB" sz="3200">
                <a:solidFill>
                  <a:srgbClr val="B50B33"/>
                </a:solidFill>
                <a:latin typeface="Gill Sans MT" pitchFamily="34" charset="0"/>
              </a:rPr>
              <a:t>Spring Term:  </a:t>
            </a:r>
          </a:p>
          <a:p>
            <a:pPr marL="182245" indent="-182245" eaLnBrk="1" fontAlgn="auto" hangingPunct="1">
              <a:spcAft>
                <a:spcPts val="0"/>
              </a:spcAft>
              <a:defRPr/>
            </a:pPr>
            <a:r>
              <a:rPr lang="en-GB" sz="3200">
                <a:solidFill>
                  <a:srgbClr val="B50B33"/>
                </a:solidFill>
                <a:latin typeface="Gill Sans MT"/>
              </a:rPr>
              <a:t> Lingfield Church</a:t>
            </a:r>
          </a:p>
          <a:p>
            <a:pPr marL="182245" indent="-182245" eaLnBrk="1" fontAlgn="auto" hangingPunct="1">
              <a:spcAft>
                <a:spcPts val="0"/>
              </a:spcAft>
              <a:defRPr/>
            </a:pPr>
            <a:r>
              <a:rPr lang="en-GB" sz="3200">
                <a:solidFill>
                  <a:srgbClr val="B50B33"/>
                </a:solidFill>
                <a:latin typeface="Gill Sans MT"/>
              </a:rPr>
              <a:t> Open Morning Saturday 8</a:t>
            </a:r>
            <a:r>
              <a:rPr lang="en-GB" sz="3200" baseline="30000">
                <a:solidFill>
                  <a:srgbClr val="B50B33"/>
                </a:solidFill>
                <a:latin typeface="Gill Sans MT"/>
              </a:rPr>
              <a:t>th</a:t>
            </a:r>
            <a:r>
              <a:rPr lang="en-GB" sz="3200">
                <a:solidFill>
                  <a:srgbClr val="B50B33"/>
                </a:solidFill>
                <a:latin typeface="Gill Sans MT"/>
              </a:rPr>
              <a:t> March 2025</a:t>
            </a:r>
            <a:endParaRPr lang="en-GB" sz="3200">
              <a:solidFill>
                <a:srgbClr val="B50B33"/>
              </a:solidFill>
              <a:latin typeface="Gill Sans MT" pitchFamily="34" charset="0"/>
            </a:endParaRPr>
          </a:p>
          <a:p>
            <a:pPr marL="182245" indent="-182245" eaLnBrk="1" fontAlgn="auto" hangingPunct="1">
              <a:spcAft>
                <a:spcPts val="0"/>
              </a:spcAft>
              <a:defRPr/>
            </a:pPr>
            <a:endParaRPr lang="en-GB" sz="3200">
              <a:solidFill>
                <a:srgbClr val="B50B33"/>
              </a:solidFill>
              <a:latin typeface="Gill Sans MT" pitchFamily="34" charset="0"/>
            </a:endParaRPr>
          </a:p>
          <a:p>
            <a:pPr marL="0" indent="0" eaLnBrk="1" fontAlgn="auto" hangingPunct="1">
              <a:spcAft>
                <a:spcPts val="0"/>
              </a:spcAft>
              <a:buFont typeface="Arial" panose="020B0604020202020204" pitchFamily="34" charset="0"/>
              <a:buNone/>
              <a:defRPr/>
            </a:pPr>
            <a:r>
              <a:rPr lang="en-GB" sz="3200">
                <a:solidFill>
                  <a:srgbClr val="B50B33"/>
                </a:solidFill>
                <a:latin typeface="Gill Sans MT" pitchFamily="34" charset="0"/>
              </a:rPr>
              <a:t>Summer Term: </a:t>
            </a:r>
          </a:p>
          <a:p>
            <a:pPr eaLnBrk="1" fontAlgn="auto" hangingPunct="1">
              <a:spcAft>
                <a:spcPts val="0"/>
              </a:spcAft>
              <a:defRPr/>
            </a:pPr>
            <a:r>
              <a:rPr lang="en-GB" sz="3200">
                <a:solidFill>
                  <a:srgbClr val="B50B33"/>
                </a:solidFill>
                <a:latin typeface="Gill Sans MT" pitchFamily="34" charset="0"/>
              </a:rPr>
              <a:t>Wakehurst Place</a:t>
            </a:r>
          </a:p>
          <a:p>
            <a:pPr>
              <a:spcAft>
                <a:spcPts val="0"/>
              </a:spcAft>
              <a:defRPr/>
            </a:pPr>
            <a:r>
              <a:rPr lang="en-GB" sz="3200">
                <a:solidFill>
                  <a:srgbClr val="B50B33"/>
                </a:solidFill>
                <a:latin typeface="Gill Sans MT"/>
              </a:rPr>
              <a:t>Lingfield Village</a:t>
            </a:r>
            <a:endParaRPr lang="en-GB" sz="3200">
              <a:solidFill>
                <a:srgbClr val="B50B33"/>
              </a:solidFill>
              <a:latin typeface="Gill Sans MT" pitchFamily="34" charset="0"/>
            </a:endParaRPr>
          </a:p>
        </p:txBody>
      </p:sp>
      <p:pic>
        <p:nvPicPr>
          <p:cNvPr id="23556" name="Picture 2">
            <a:extLst>
              <a:ext uri="{FF2B5EF4-FFF2-40B4-BE49-F238E27FC236}">
                <a16:creationId xmlns:a16="http://schemas.microsoft.com/office/drawing/2014/main" id="{901705C6-8F2F-D262-9992-A2CA965161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2444" y="5112572"/>
            <a:ext cx="138112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id="{F4FF3319-B372-3684-6A0F-304C69BA407B}"/>
              </a:ext>
            </a:extLst>
          </p:cNvPr>
          <p:cNvSpPr>
            <a:spLocks noGrp="1"/>
          </p:cNvSpPr>
          <p:nvPr>
            <p:ph idx="1"/>
          </p:nvPr>
        </p:nvSpPr>
        <p:spPr>
          <a:xfrm>
            <a:off x="0" y="846137"/>
            <a:ext cx="8970963" cy="6011862"/>
          </a:xfrm>
        </p:spPr>
        <p:txBody>
          <a:bodyPr/>
          <a:lstStyle/>
          <a:p>
            <a:pPr eaLnBrk="1" hangingPunct="1"/>
            <a:r>
              <a:rPr lang="en-GB" altLang="en-US">
                <a:solidFill>
                  <a:srgbClr val="B50B33"/>
                </a:solidFill>
                <a:latin typeface="Gill Sans MT" panose="020B0502020104020203" pitchFamily="34" charset="0"/>
              </a:rPr>
              <a:t>Please cover children’s homework books</a:t>
            </a:r>
          </a:p>
          <a:p>
            <a:pPr eaLnBrk="1" hangingPunct="1"/>
            <a:endParaRPr lang="en-GB" altLang="en-US">
              <a:solidFill>
                <a:srgbClr val="B50B33"/>
              </a:solidFill>
              <a:latin typeface="Gill Sans MT" panose="020B0502020104020203" pitchFamily="34" charset="0"/>
            </a:endParaRPr>
          </a:p>
          <a:p>
            <a:pPr eaLnBrk="1" hangingPunct="1"/>
            <a:r>
              <a:rPr lang="en-GB" altLang="en-US" b="1">
                <a:solidFill>
                  <a:srgbClr val="B50B33"/>
                </a:solidFill>
                <a:latin typeface="Gill Sans MT" panose="020B0502020104020203" pitchFamily="34" charset="0"/>
              </a:rPr>
              <a:t>Reading</a:t>
            </a:r>
            <a:r>
              <a:rPr lang="en-GB" altLang="en-US">
                <a:solidFill>
                  <a:srgbClr val="B50B33"/>
                </a:solidFill>
                <a:latin typeface="Gill Sans MT" panose="020B0502020104020203" pitchFamily="34" charset="0"/>
              </a:rPr>
              <a:t> - Please hear your child read on a daily basis and sign the reading log. </a:t>
            </a:r>
          </a:p>
          <a:p>
            <a:pPr eaLnBrk="1" hangingPunct="1"/>
            <a:r>
              <a:rPr lang="en-GB" altLang="en-US" b="1">
                <a:solidFill>
                  <a:srgbClr val="B50B33"/>
                </a:solidFill>
                <a:latin typeface="Gill Sans MT" panose="020B0502020104020203" pitchFamily="34" charset="0"/>
              </a:rPr>
              <a:t>Spellings</a:t>
            </a:r>
            <a:r>
              <a:rPr lang="en-GB" altLang="en-US">
                <a:solidFill>
                  <a:srgbClr val="B50B33"/>
                </a:solidFill>
                <a:latin typeface="Gill Sans MT" panose="020B0502020104020203" pitchFamily="34" charset="0"/>
              </a:rPr>
              <a:t> - These will come home on a weekly basis and will be tested the following week, 10 to 15 spellings (tested on a Thursday).</a:t>
            </a:r>
          </a:p>
          <a:p>
            <a:pPr eaLnBrk="1" hangingPunct="1"/>
            <a:r>
              <a:rPr lang="en-GB" altLang="en-US" b="1">
                <a:solidFill>
                  <a:srgbClr val="B50B33"/>
                </a:solidFill>
                <a:latin typeface="Gill Sans MT" panose="020B0502020104020203" pitchFamily="34" charset="0"/>
              </a:rPr>
              <a:t>Times Tables </a:t>
            </a:r>
            <a:r>
              <a:rPr lang="en-GB" altLang="en-US">
                <a:solidFill>
                  <a:srgbClr val="B50B33"/>
                </a:solidFill>
                <a:latin typeface="Gill Sans MT" panose="020B0502020104020203" pitchFamily="34" charset="0"/>
              </a:rPr>
              <a:t>- Tested on a weekly basis (tested on a Friday).</a:t>
            </a:r>
          </a:p>
          <a:p>
            <a:pPr eaLnBrk="1" hangingPunct="1"/>
            <a:r>
              <a:rPr lang="en-GB" altLang="en-US" b="1" err="1">
                <a:solidFill>
                  <a:srgbClr val="B50B33"/>
                </a:solidFill>
                <a:latin typeface="Gill Sans MT" panose="020B0502020104020203" pitchFamily="34" charset="0"/>
              </a:rPr>
              <a:t>Mathletics</a:t>
            </a:r>
            <a:r>
              <a:rPr lang="en-GB" altLang="en-US">
                <a:solidFill>
                  <a:srgbClr val="B50B33"/>
                </a:solidFill>
                <a:latin typeface="Gill Sans MT" panose="020B0502020104020203" pitchFamily="34" charset="0"/>
              </a:rPr>
              <a:t> will be set on alternate weeks. </a:t>
            </a:r>
          </a:p>
          <a:p>
            <a:pPr eaLnBrk="1" hangingPunct="1"/>
            <a:r>
              <a:rPr lang="en-GB" altLang="en-US" b="1">
                <a:solidFill>
                  <a:srgbClr val="B50B33"/>
                </a:solidFill>
                <a:latin typeface="Gill Sans MT" panose="020B0502020104020203" pitchFamily="34" charset="0"/>
              </a:rPr>
              <a:t>English</a:t>
            </a:r>
            <a:r>
              <a:rPr lang="en-GB" altLang="en-US">
                <a:solidFill>
                  <a:srgbClr val="B50B33"/>
                </a:solidFill>
                <a:latin typeface="Gill Sans MT" panose="020B0502020104020203" pitchFamily="34" charset="0"/>
              </a:rPr>
              <a:t> will be set that relates to punctuation, grammar or comprehension on alternate weeks.</a:t>
            </a:r>
          </a:p>
          <a:p>
            <a:pPr eaLnBrk="1" hangingPunct="1"/>
            <a:endParaRPr lang="en-GB" altLang="en-US">
              <a:solidFill>
                <a:srgbClr val="B50B33"/>
              </a:solidFill>
              <a:latin typeface="Gill Sans MT" panose="020B0502020104020203" pitchFamily="34" charset="0"/>
            </a:endParaRPr>
          </a:p>
          <a:p>
            <a:pPr eaLnBrk="1" hangingPunct="1"/>
            <a:r>
              <a:rPr lang="en-GB" altLang="en-US">
                <a:solidFill>
                  <a:srgbClr val="B50B33"/>
                </a:solidFill>
                <a:latin typeface="Gill Sans MT" panose="020B0502020104020203" pitchFamily="34" charset="0"/>
              </a:rPr>
              <a:t>Homework books due on a Thursday to be checked </a:t>
            </a:r>
          </a:p>
          <a:p>
            <a:pPr eaLnBrk="1" hangingPunct="1"/>
            <a:r>
              <a:rPr lang="en-GB" altLang="en-US">
                <a:solidFill>
                  <a:srgbClr val="B50B33"/>
                </a:solidFill>
                <a:latin typeface="Gill Sans MT" panose="020B0502020104020203" pitchFamily="34" charset="0"/>
              </a:rPr>
              <a:t>Homework books given out (with new homework)                           on a Friday </a:t>
            </a:r>
          </a:p>
          <a:p>
            <a:pPr eaLnBrk="1" hangingPunct="1"/>
            <a:endParaRPr lang="en-GB" altLang="en-US">
              <a:solidFill>
                <a:srgbClr val="B50B33"/>
              </a:solidFill>
              <a:latin typeface="Gill Sans MT" panose="020B0502020104020203" pitchFamily="34" charset="0"/>
            </a:endParaRPr>
          </a:p>
          <a:p>
            <a:pPr eaLnBrk="1" hangingPunct="1"/>
            <a:endParaRPr lang="en-GB" altLang="en-US">
              <a:solidFill>
                <a:srgbClr val="B50B33"/>
              </a:solidFill>
              <a:latin typeface="Gill Sans MT" panose="020B0502020104020203" pitchFamily="34" charset="0"/>
            </a:endParaRPr>
          </a:p>
        </p:txBody>
      </p:sp>
      <p:pic>
        <p:nvPicPr>
          <p:cNvPr id="24579" name="Picture 2">
            <a:extLst>
              <a:ext uri="{FF2B5EF4-FFF2-40B4-BE49-F238E27FC236}">
                <a16:creationId xmlns:a16="http://schemas.microsoft.com/office/drawing/2014/main" id="{641FEB9F-8BF0-3CF6-738C-5F7B659B7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6271" y="5123794"/>
            <a:ext cx="1276752" cy="1464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a:extLst>
              <a:ext uri="{FF2B5EF4-FFF2-40B4-BE49-F238E27FC236}">
                <a16:creationId xmlns:a16="http://schemas.microsoft.com/office/drawing/2014/main" id="{4E5E6D4F-9DB1-7C70-E929-479DDDEE5EB1}"/>
              </a:ext>
            </a:extLst>
          </p:cNvPr>
          <p:cNvSpPr>
            <a:spLocks noGrp="1"/>
          </p:cNvSpPr>
          <p:nvPr>
            <p:ph type="title"/>
          </p:nvPr>
        </p:nvSpPr>
        <p:spPr>
          <a:xfrm>
            <a:off x="250031" y="117365"/>
            <a:ext cx="8229600" cy="990600"/>
          </a:xfrm>
        </p:spPr>
        <p:txBody>
          <a:bodyPr/>
          <a:lstStyle/>
          <a:p>
            <a:pPr algn="ctr" eaLnBrk="1" fontAlgn="auto" hangingPunct="1">
              <a:spcAft>
                <a:spcPts val="0"/>
              </a:spcAft>
              <a:defRPr/>
            </a:pPr>
            <a:r>
              <a:rPr lang="en-GB" sz="3600" b="1">
                <a:solidFill>
                  <a:srgbClr val="B50B33"/>
                </a:solidFill>
                <a:latin typeface="Gill Sans MT" pitchFamily="34" charset="0"/>
              </a:rPr>
              <a:t>Homework</a:t>
            </a:r>
            <a:endParaRPr lang="en-GB">
              <a:solidFill>
                <a:srgbClr val="B50B33"/>
              </a:solidFill>
              <a:latin typeface="Gill Sans MT"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Content Placeholder 2">
            <a:extLst>
              <a:ext uri="{FF2B5EF4-FFF2-40B4-BE49-F238E27FC236}">
                <a16:creationId xmlns:a16="http://schemas.microsoft.com/office/drawing/2014/main" id="{A9E66880-86BA-1623-C118-26A447F7E603}"/>
              </a:ext>
            </a:extLst>
          </p:cNvPr>
          <p:cNvSpPr>
            <a:spLocks noGrp="1"/>
          </p:cNvSpPr>
          <p:nvPr>
            <p:ph idx="1"/>
          </p:nvPr>
        </p:nvSpPr>
        <p:spPr>
          <a:xfrm>
            <a:off x="179388" y="1865313"/>
            <a:ext cx="8964612" cy="4876800"/>
          </a:xfrm>
        </p:spPr>
        <p:txBody>
          <a:bodyPr/>
          <a:lstStyle/>
          <a:p>
            <a:pPr eaLnBrk="1" hangingPunct="1">
              <a:buFont typeface="Arial" charset="0"/>
              <a:buChar char="•"/>
              <a:defRPr/>
            </a:pPr>
            <a:r>
              <a:rPr lang="en-GB" altLang="en-US" sz="3200">
                <a:solidFill>
                  <a:srgbClr val="B50B33"/>
                </a:solidFill>
                <a:latin typeface="Gill Sans MT" pitchFamily="34" charset="0"/>
              </a:rPr>
              <a:t>Please sign the weekly </a:t>
            </a:r>
            <a:r>
              <a:rPr lang="en-GB" altLang="en-US" sz="3200">
                <a:solidFill>
                  <a:srgbClr val="C00000"/>
                </a:solidFill>
                <a:latin typeface="Gill Sans MT" pitchFamily="34" charset="0"/>
              </a:rPr>
              <a:t>homework letter</a:t>
            </a:r>
            <a:r>
              <a:rPr lang="en-GB" altLang="en-US" sz="3200">
                <a:solidFill>
                  <a:srgbClr val="7030A0"/>
                </a:solidFill>
                <a:latin typeface="Gill Sans MT" pitchFamily="34" charset="0"/>
              </a:rPr>
              <a:t> </a:t>
            </a:r>
            <a:r>
              <a:rPr lang="en-GB" altLang="en-US" sz="3200">
                <a:solidFill>
                  <a:srgbClr val="B50B33"/>
                </a:solidFill>
                <a:latin typeface="Gill Sans MT" pitchFamily="34" charset="0"/>
              </a:rPr>
              <a:t>to show that you have seen it</a:t>
            </a:r>
            <a:r>
              <a:rPr lang="en-GB" altLang="en-US" sz="3200">
                <a:solidFill>
                  <a:srgbClr val="7030A0"/>
                </a:solidFill>
                <a:latin typeface="Gill Sans MT" pitchFamily="34" charset="0"/>
              </a:rPr>
              <a:t>.</a:t>
            </a:r>
          </a:p>
          <a:p>
            <a:pPr eaLnBrk="1" hangingPunct="1">
              <a:buFont typeface="Arial" charset="0"/>
              <a:buChar char="•"/>
              <a:defRPr/>
            </a:pPr>
            <a:r>
              <a:rPr lang="en-GB" altLang="en-US" sz="3200">
                <a:solidFill>
                  <a:srgbClr val="B50B33"/>
                </a:solidFill>
                <a:latin typeface="Gill Sans MT" pitchFamily="34" charset="0"/>
              </a:rPr>
              <a:t>You will receive termly curriculum newsletters detailing what we will be learning. </a:t>
            </a:r>
          </a:p>
          <a:p>
            <a:pPr eaLnBrk="1" hangingPunct="1">
              <a:buFont typeface="Arial" charset="0"/>
              <a:buChar char="•"/>
              <a:defRPr/>
            </a:pPr>
            <a:r>
              <a:rPr lang="en-GB" altLang="en-US" sz="3200">
                <a:solidFill>
                  <a:srgbClr val="B50B33"/>
                </a:solidFill>
                <a:latin typeface="Gill Sans MT" pitchFamily="34" charset="0"/>
              </a:rPr>
              <a:t>In addition, please read the weekly newsletter (and where appropriate share with your child’s other carers) as this outlines key dates and gives important information such as when mufti days are                  taking place.</a:t>
            </a:r>
          </a:p>
          <a:p>
            <a:pPr marL="0" indent="0" eaLnBrk="1" hangingPunct="1">
              <a:buFont typeface="Arial" charset="0"/>
              <a:buNone/>
              <a:defRPr/>
            </a:pPr>
            <a:r>
              <a:rPr lang="en-GB" altLang="en-US" sz="3200">
                <a:solidFill>
                  <a:srgbClr val="B50B33"/>
                </a:solidFill>
                <a:latin typeface="Gill Sans MT" pitchFamily="34" charset="0"/>
              </a:rPr>
              <a:t> </a:t>
            </a:r>
          </a:p>
          <a:p>
            <a:pPr eaLnBrk="1" hangingPunct="1">
              <a:buFont typeface="Arial" charset="0"/>
              <a:buChar char="•"/>
              <a:defRPr/>
            </a:pPr>
            <a:endParaRPr lang="en-GB" altLang="en-US" sz="3200">
              <a:solidFill>
                <a:srgbClr val="B50B33"/>
              </a:solidFill>
              <a:latin typeface="Gill Sans MT" pitchFamily="34" charset="0"/>
            </a:endParaRPr>
          </a:p>
        </p:txBody>
      </p:sp>
      <p:pic>
        <p:nvPicPr>
          <p:cNvPr id="32771" name="Picture 6" descr="Related image">
            <a:hlinkClick r:id="rId2"/>
            <a:extLst>
              <a:ext uri="{FF2B5EF4-FFF2-40B4-BE49-F238E27FC236}">
                <a16:creationId xmlns:a16="http://schemas.microsoft.com/office/drawing/2014/main" id="{DB011024-10DD-4903-281F-DB0996B705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3914" b="32172"/>
          <a:stretch>
            <a:fillRect/>
          </a:stretch>
        </p:blipFill>
        <p:spPr bwMode="auto">
          <a:xfrm>
            <a:off x="827088" y="517525"/>
            <a:ext cx="619283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2">
            <a:extLst>
              <a:ext uri="{FF2B5EF4-FFF2-40B4-BE49-F238E27FC236}">
                <a16:creationId xmlns:a16="http://schemas.microsoft.com/office/drawing/2014/main" id="{BAB792B8-5BFB-FA72-029F-8466916594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1763" y="301625"/>
            <a:ext cx="138112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0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33A6F51-F9B0-657F-D72C-050FCD4707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04764"/>
            <a:ext cx="7972966" cy="424847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C96DA036-B9A8-AB1C-8364-3A8B82FE3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5445224"/>
            <a:ext cx="863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6708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Content Placeholder 2">
            <a:extLst>
              <a:ext uri="{FF2B5EF4-FFF2-40B4-BE49-F238E27FC236}">
                <a16:creationId xmlns:a16="http://schemas.microsoft.com/office/drawing/2014/main" id="{0F550E49-5A71-8561-FAE0-DCA96EEE7ED0}"/>
              </a:ext>
            </a:extLst>
          </p:cNvPr>
          <p:cNvSpPr>
            <a:spLocks noGrp="1"/>
          </p:cNvSpPr>
          <p:nvPr>
            <p:ph idx="1"/>
          </p:nvPr>
        </p:nvSpPr>
        <p:spPr>
          <a:xfrm>
            <a:off x="31750" y="2657475"/>
            <a:ext cx="7632700" cy="4084638"/>
          </a:xfrm>
        </p:spPr>
        <p:txBody>
          <a:bodyPr/>
          <a:lstStyle/>
          <a:p>
            <a:pPr marL="182880" indent="-182880" eaLnBrk="1" fontAlgn="auto" hangingPunct="1">
              <a:spcAft>
                <a:spcPts val="0"/>
              </a:spcAft>
              <a:defRPr/>
            </a:pPr>
            <a:r>
              <a:rPr lang="en-GB" sz="3200">
                <a:solidFill>
                  <a:srgbClr val="B50B33"/>
                </a:solidFill>
                <a:latin typeface="Gill Sans MT" pitchFamily="34" charset="0"/>
              </a:rPr>
              <a:t>You can catch us with small queries after school.</a:t>
            </a:r>
          </a:p>
          <a:p>
            <a:pPr marL="182880" indent="-182880" eaLnBrk="1" fontAlgn="auto" hangingPunct="1">
              <a:spcAft>
                <a:spcPts val="0"/>
              </a:spcAft>
              <a:defRPr/>
            </a:pPr>
            <a:r>
              <a:rPr lang="en-GB" sz="3200">
                <a:solidFill>
                  <a:srgbClr val="B50B33"/>
                </a:solidFill>
                <a:latin typeface="Gill Sans MT" pitchFamily="34" charset="0"/>
              </a:rPr>
              <a:t>If you require a longer appointment, please make contact with the Prep Office.  </a:t>
            </a:r>
          </a:p>
          <a:p>
            <a:pPr eaLnBrk="1" hangingPunct="1">
              <a:buFont typeface="Arial" charset="0"/>
              <a:buChar char="•"/>
              <a:defRPr/>
            </a:pPr>
            <a:r>
              <a:rPr lang="en-GB" altLang="en-US" sz="3200">
                <a:solidFill>
                  <a:srgbClr val="B50B33"/>
                </a:solidFill>
                <a:latin typeface="Gill Sans MT" pitchFamily="34" charset="0"/>
              </a:rPr>
              <a:t>When appropriate we will make comments in your child’s homework diary or reading record.</a:t>
            </a:r>
          </a:p>
          <a:p>
            <a:pPr eaLnBrk="1" hangingPunct="1">
              <a:buFont typeface="Arial" charset="0"/>
              <a:buChar char="•"/>
              <a:defRPr/>
            </a:pPr>
            <a:endParaRPr lang="en-GB" altLang="en-US" sz="3200">
              <a:solidFill>
                <a:srgbClr val="B50B33"/>
              </a:solidFill>
              <a:latin typeface="Gill Sans MT" pitchFamily="34" charset="0"/>
            </a:endParaRPr>
          </a:p>
          <a:p>
            <a:pPr eaLnBrk="1" hangingPunct="1">
              <a:buFont typeface="Arial" charset="0"/>
              <a:buChar char="•"/>
              <a:defRPr/>
            </a:pPr>
            <a:endParaRPr lang="en-GB" altLang="en-US" sz="3200">
              <a:solidFill>
                <a:srgbClr val="B50B33"/>
              </a:solidFill>
              <a:latin typeface="Gill Sans MT" pitchFamily="34" charset="0"/>
            </a:endParaRPr>
          </a:p>
        </p:txBody>
      </p:sp>
      <p:pic>
        <p:nvPicPr>
          <p:cNvPr id="31747" name="Picture 2">
            <a:extLst>
              <a:ext uri="{FF2B5EF4-FFF2-40B4-BE49-F238E27FC236}">
                <a16:creationId xmlns:a16="http://schemas.microsoft.com/office/drawing/2014/main" id="{1BCC0796-58EF-A599-147C-F3A6B2CB23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5157788"/>
            <a:ext cx="138112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8" name="AutoShape 8" descr="Related image">
            <a:hlinkClick r:id="rId3"/>
            <a:extLst>
              <a:ext uri="{FF2B5EF4-FFF2-40B4-BE49-F238E27FC236}">
                <a16:creationId xmlns:a16="http://schemas.microsoft.com/office/drawing/2014/main" id="{792F6003-467C-E7AB-04DB-5801D79A68CA}"/>
              </a:ext>
            </a:extLst>
          </p:cNvPr>
          <p:cNvSpPr>
            <a:spLocks noChangeAspect="1" noChangeArrowheads="1"/>
          </p:cNvSpPr>
          <p:nvPr/>
        </p:nvSpPr>
        <p:spPr bwMode="auto">
          <a:xfrm>
            <a:off x="71438"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sp>
        <p:nvSpPr>
          <p:cNvPr id="31749" name="AutoShape 10" descr="Related image">
            <a:hlinkClick r:id="rId3"/>
            <a:extLst>
              <a:ext uri="{FF2B5EF4-FFF2-40B4-BE49-F238E27FC236}">
                <a16:creationId xmlns:a16="http://schemas.microsoft.com/office/drawing/2014/main" id="{FA357329-438F-E59E-95B5-E6C3EEF1FCD2}"/>
              </a:ext>
            </a:extLst>
          </p:cNvPr>
          <p:cNvSpPr>
            <a:spLocks noChangeAspect="1" noChangeArrowheads="1"/>
          </p:cNvSpPr>
          <p:nvPr/>
        </p:nvSpPr>
        <p:spPr bwMode="auto">
          <a:xfrm>
            <a:off x="223838" y="-6778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a:p>
        </p:txBody>
      </p:sp>
      <p:pic>
        <p:nvPicPr>
          <p:cNvPr id="31750" name="Picture 6" descr="Related image">
            <a:hlinkClick r:id="rId4"/>
            <a:extLst>
              <a:ext uri="{FF2B5EF4-FFF2-40B4-BE49-F238E27FC236}">
                <a16:creationId xmlns:a16="http://schemas.microsoft.com/office/drawing/2014/main" id="{07C856FF-FDDC-7A81-3905-873942F391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33914" b="32172"/>
          <a:stretch>
            <a:fillRect/>
          </a:stretch>
        </p:blipFill>
        <p:spPr bwMode="auto">
          <a:xfrm>
            <a:off x="684213" y="692150"/>
            <a:ext cx="71612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0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id="{9822B10C-0433-50E3-AF9C-13DFBAE63CF3}"/>
              </a:ext>
            </a:extLst>
          </p:cNvPr>
          <p:cNvSpPr>
            <a:spLocks noGrp="1"/>
          </p:cNvSpPr>
          <p:nvPr>
            <p:ph idx="1"/>
          </p:nvPr>
        </p:nvSpPr>
        <p:spPr>
          <a:xfrm>
            <a:off x="323850" y="2287423"/>
            <a:ext cx="8382000" cy="4303713"/>
          </a:xfrm>
        </p:spPr>
        <p:txBody>
          <a:bodyPr/>
          <a:lstStyle/>
          <a:p>
            <a:pPr eaLnBrk="1" hangingPunct="1">
              <a:spcBef>
                <a:spcPct val="0"/>
              </a:spcBef>
            </a:pPr>
            <a:r>
              <a:rPr lang="en-GB" altLang="en-US" sz="3200">
                <a:solidFill>
                  <a:srgbClr val="B50B33"/>
                </a:solidFill>
                <a:latin typeface="Gill Sans MT" panose="020B0502020104020203" pitchFamily="34" charset="0"/>
              </a:rPr>
              <a:t>If you have any worries or concerns, please address them to your child’s class teacher in the                      first instance.</a:t>
            </a:r>
          </a:p>
          <a:p>
            <a:pPr eaLnBrk="1" hangingPunct="1"/>
            <a:r>
              <a:rPr lang="en-GB" altLang="en-US" sz="3200">
                <a:solidFill>
                  <a:srgbClr val="B50B33"/>
                </a:solidFill>
                <a:latin typeface="Gill Sans MT" panose="020B0502020104020203" pitchFamily="34" charset="0"/>
              </a:rPr>
              <a:t>If there are any unresolved concerns after discussion with the class teacher, please contact your child’s Key Stage Leader.</a:t>
            </a:r>
          </a:p>
          <a:p>
            <a:pPr eaLnBrk="1" hangingPunct="1"/>
            <a:r>
              <a:rPr lang="en-GB" altLang="en-US" sz="3200">
                <a:solidFill>
                  <a:srgbClr val="B50B33"/>
                </a:solidFill>
                <a:latin typeface="Gill Sans MT" panose="020B0502020104020203" pitchFamily="34" charset="0"/>
              </a:rPr>
              <a:t>The Key Stage Leader for Lower KS2 is: Mrs Barrie</a:t>
            </a:r>
          </a:p>
          <a:p>
            <a:pPr eaLnBrk="1" hangingPunct="1">
              <a:spcBef>
                <a:spcPct val="0"/>
              </a:spcBef>
            </a:pPr>
            <a:endParaRPr lang="en-GB" altLang="en-US" sz="3200">
              <a:solidFill>
                <a:srgbClr val="B50B33"/>
              </a:solidFill>
              <a:latin typeface="Gill Sans MT" panose="020B0502020104020203" pitchFamily="34" charset="0"/>
            </a:endParaRPr>
          </a:p>
        </p:txBody>
      </p:sp>
      <p:pic>
        <p:nvPicPr>
          <p:cNvPr id="33795" name="Picture 2">
            <a:extLst>
              <a:ext uri="{FF2B5EF4-FFF2-40B4-BE49-F238E27FC236}">
                <a16:creationId xmlns:a16="http://schemas.microsoft.com/office/drawing/2014/main" id="{7F61FDB8-CDF0-E702-EBDB-1413813800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75" y="409575"/>
            <a:ext cx="138112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6" name="Picture 6" descr="Related image">
            <a:hlinkClick r:id="rId3"/>
            <a:extLst>
              <a:ext uri="{FF2B5EF4-FFF2-40B4-BE49-F238E27FC236}">
                <a16:creationId xmlns:a16="http://schemas.microsoft.com/office/drawing/2014/main" id="{89769019-43D6-072A-F54A-5B802F6FBF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3914" b="32172"/>
          <a:stretch>
            <a:fillRect/>
          </a:stretch>
        </p:blipFill>
        <p:spPr bwMode="auto">
          <a:xfrm>
            <a:off x="827088" y="517525"/>
            <a:ext cx="619283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Content Placeholder 2">
            <a:extLst>
              <a:ext uri="{FF2B5EF4-FFF2-40B4-BE49-F238E27FC236}">
                <a16:creationId xmlns:a16="http://schemas.microsoft.com/office/drawing/2014/main" id="{8AE18110-A7D3-2527-2CD2-D3BEF4B491EF}"/>
              </a:ext>
            </a:extLst>
          </p:cNvPr>
          <p:cNvSpPr>
            <a:spLocks noGrp="1"/>
          </p:cNvSpPr>
          <p:nvPr>
            <p:ph idx="1"/>
          </p:nvPr>
        </p:nvSpPr>
        <p:spPr>
          <a:xfrm>
            <a:off x="323850" y="2133600"/>
            <a:ext cx="8382000" cy="2016125"/>
          </a:xfrm>
        </p:spPr>
        <p:txBody>
          <a:bodyPr/>
          <a:lstStyle/>
          <a:p>
            <a:pPr eaLnBrk="1" hangingPunct="1">
              <a:buFont typeface="Arial" charset="0"/>
              <a:buChar char="•"/>
              <a:defRPr/>
            </a:pPr>
            <a:r>
              <a:rPr lang="en-GB" altLang="en-US" sz="3200">
                <a:solidFill>
                  <a:srgbClr val="B50B33"/>
                </a:solidFill>
                <a:latin typeface="Gill Sans MT" pitchFamily="34" charset="0"/>
              </a:rPr>
              <a:t>If any concerns remain unresolved, please direct academic concerns to Mrs Hubbard, Director of Studies, and pastoral concerns to Mrs Shackel.</a:t>
            </a:r>
          </a:p>
          <a:p>
            <a:pPr marL="0" indent="0" algn="ctr" eaLnBrk="1" fontAlgn="auto" hangingPunct="1">
              <a:spcBef>
                <a:spcPts val="0"/>
              </a:spcBef>
              <a:spcAft>
                <a:spcPts val="0"/>
              </a:spcAft>
              <a:buFont typeface="Arial" panose="020B0604020202020204" pitchFamily="34" charset="0"/>
              <a:buNone/>
              <a:defRPr/>
            </a:pPr>
            <a:endParaRPr lang="en-GB" sz="1600" b="1">
              <a:solidFill>
                <a:srgbClr val="B50B33"/>
              </a:solidFill>
              <a:latin typeface="Gill Sans MT" pitchFamily="34" charset="0"/>
            </a:endParaRPr>
          </a:p>
          <a:p>
            <a:pPr marL="0" indent="0" algn="ctr" eaLnBrk="1" fontAlgn="auto" hangingPunct="1">
              <a:spcBef>
                <a:spcPts val="0"/>
              </a:spcBef>
              <a:spcAft>
                <a:spcPts val="0"/>
              </a:spcAft>
              <a:buFont typeface="Arial" panose="020B0604020202020204" pitchFamily="34" charset="0"/>
              <a:buNone/>
              <a:defRPr/>
            </a:pPr>
            <a:endParaRPr lang="en-GB" sz="3200" b="1">
              <a:solidFill>
                <a:srgbClr val="B50B33"/>
              </a:solidFill>
              <a:latin typeface="Gill Sans MT" pitchFamily="34" charset="0"/>
            </a:endParaRPr>
          </a:p>
          <a:p>
            <a:pPr marL="0" indent="0" eaLnBrk="1" hangingPunct="1">
              <a:buFont typeface="Arial" charset="0"/>
              <a:buNone/>
              <a:defRPr/>
            </a:pPr>
            <a:endParaRPr lang="en-GB" altLang="en-US" sz="3200">
              <a:solidFill>
                <a:srgbClr val="B50B33"/>
              </a:solidFill>
              <a:latin typeface="Gill Sans MT" pitchFamily="34" charset="0"/>
            </a:endParaRPr>
          </a:p>
          <a:p>
            <a:pPr eaLnBrk="1" hangingPunct="1">
              <a:buFont typeface="Arial" charset="0"/>
              <a:buChar char="•"/>
              <a:defRPr/>
            </a:pPr>
            <a:endParaRPr lang="en-GB" altLang="en-US" sz="3200">
              <a:solidFill>
                <a:srgbClr val="B50B33"/>
              </a:solidFill>
              <a:latin typeface="Gill Sans MT" pitchFamily="34" charset="0"/>
            </a:endParaRPr>
          </a:p>
        </p:txBody>
      </p:sp>
      <p:pic>
        <p:nvPicPr>
          <p:cNvPr id="34819" name="Picture 2">
            <a:extLst>
              <a:ext uri="{FF2B5EF4-FFF2-40B4-BE49-F238E27FC236}">
                <a16:creationId xmlns:a16="http://schemas.microsoft.com/office/drawing/2014/main" id="{1859EEE4-007B-D8B3-349A-97C390692E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5157788"/>
            <a:ext cx="138112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0" name="Picture 6" descr="Related image">
            <a:hlinkClick r:id="rId3"/>
            <a:extLst>
              <a:ext uri="{FF2B5EF4-FFF2-40B4-BE49-F238E27FC236}">
                <a16:creationId xmlns:a16="http://schemas.microsoft.com/office/drawing/2014/main" id="{FF76C45F-C094-269C-D026-90132A2EA0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3914" b="32172"/>
          <a:stretch>
            <a:fillRect/>
          </a:stretch>
        </p:blipFill>
        <p:spPr bwMode="auto">
          <a:xfrm>
            <a:off x="1187450" y="692150"/>
            <a:ext cx="6192838"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Image result for problem shared is a problem halved">
            <a:hlinkClick r:id="rId5"/>
            <a:extLst>
              <a:ext uri="{FF2B5EF4-FFF2-40B4-BE49-F238E27FC236}">
                <a16:creationId xmlns:a16="http://schemas.microsoft.com/office/drawing/2014/main" id="{193FFEB0-0FCF-9A10-3573-9D070D7CD5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8311"/>
          <a:stretch>
            <a:fillRect/>
          </a:stretch>
        </p:blipFill>
        <p:spPr bwMode="auto">
          <a:xfrm>
            <a:off x="2843213" y="3867150"/>
            <a:ext cx="324802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0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16689" y="6161858"/>
            <a:ext cx="6959527" cy="314243"/>
          </a:xfrm>
          <a:prstGeom prst="rect">
            <a:avLst/>
          </a:prstGeom>
          <a:solidFill>
            <a:srgbClr val="A6192E"/>
          </a:solidFill>
        </p:spPr>
        <p:txBody>
          <a:bodyPr/>
          <a:lstStyle/>
          <a:p>
            <a:endParaRPr lang="en-GB"/>
          </a:p>
        </p:txBody>
      </p:sp>
      <p:sp>
        <p:nvSpPr>
          <p:cNvPr id="3" name="TextBox 3"/>
          <p:cNvSpPr txBox="1"/>
          <p:nvPr/>
        </p:nvSpPr>
        <p:spPr>
          <a:xfrm>
            <a:off x="4304294" y="1994518"/>
            <a:ext cx="3396839" cy="577402"/>
          </a:xfrm>
          <a:prstGeom prst="rect">
            <a:avLst/>
          </a:prstGeom>
        </p:spPr>
        <p:txBody>
          <a:bodyPr wrap="square" lIns="0" tIns="0" rIns="0" bIns="0" rtlCol="0" anchor="t">
            <a:spAutoFit/>
          </a:bodyPr>
          <a:lstStyle/>
          <a:p>
            <a:pPr marL="195263" lvl="1">
              <a:lnSpc>
                <a:spcPts val="2279"/>
              </a:lnSpc>
            </a:pPr>
            <a:endParaRPr lang="en-US">
              <a:solidFill>
                <a:srgbClr val="53565A"/>
              </a:solidFill>
              <a:latin typeface="Gill Sans 1"/>
            </a:endParaRPr>
          </a:p>
          <a:p>
            <a:pPr>
              <a:lnSpc>
                <a:spcPts val="2279"/>
              </a:lnSpc>
            </a:pPr>
            <a:endParaRPr lang="en-US" sz="1809">
              <a:solidFill>
                <a:srgbClr val="53565A"/>
              </a:solidFill>
              <a:latin typeface="Gill Sans 1"/>
            </a:endParaRPr>
          </a:p>
        </p:txBody>
      </p:sp>
      <p:sp>
        <p:nvSpPr>
          <p:cNvPr id="5" name="Content Placeholder 2">
            <a:extLst>
              <a:ext uri="{FF2B5EF4-FFF2-40B4-BE49-F238E27FC236}">
                <a16:creationId xmlns:a16="http://schemas.microsoft.com/office/drawing/2014/main" id="{B0078236-8B00-0730-920A-74C970C44E8D}"/>
              </a:ext>
            </a:extLst>
          </p:cNvPr>
          <p:cNvSpPr txBox="1">
            <a:spLocks/>
          </p:cNvSpPr>
          <p:nvPr/>
        </p:nvSpPr>
        <p:spPr>
          <a:xfrm>
            <a:off x="681228" y="2283219"/>
            <a:ext cx="3214116" cy="83039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a:latin typeface="Gill Sans MT" panose="020B0502020104020203" pitchFamily="34" charset="0"/>
              </a:rPr>
              <a:t>To create &amp; sustain an inclusive and contemporary school culture, where diversity, difference and individuality are recognised and celebrated.</a:t>
            </a:r>
          </a:p>
        </p:txBody>
      </p:sp>
      <p:sp>
        <p:nvSpPr>
          <p:cNvPr id="8" name="Content Placeholder 3">
            <a:extLst>
              <a:ext uri="{FF2B5EF4-FFF2-40B4-BE49-F238E27FC236}">
                <a16:creationId xmlns:a16="http://schemas.microsoft.com/office/drawing/2014/main" id="{8BFA82A9-457F-21CE-E8BE-CDAA36635050}"/>
              </a:ext>
            </a:extLst>
          </p:cNvPr>
          <p:cNvSpPr txBox="1">
            <a:spLocks/>
          </p:cNvSpPr>
          <p:nvPr/>
        </p:nvSpPr>
        <p:spPr>
          <a:xfrm>
            <a:off x="4572000" y="2205248"/>
            <a:ext cx="3833622" cy="17550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b="1" i="1" dirty="0">
                <a:solidFill>
                  <a:schemeClr val="accent4">
                    <a:lumMod val="60000"/>
                    <a:lumOff val="40000"/>
                  </a:schemeClr>
                </a:solidFill>
                <a:latin typeface="Gill Sans MT" panose="020B0502020104020203" pitchFamily="34" charset="0"/>
              </a:rPr>
              <a:t>Students will…</a:t>
            </a:r>
          </a:p>
          <a:p>
            <a:r>
              <a:rPr lang="en-GB" sz="2000" i="1" dirty="0">
                <a:solidFill>
                  <a:schemeClr val="accent4">
                    <a:lumMod val="60000"/>
                    <a:lumOff val="40000"/>
                  </a:schemeClr>
                </a:solidFill>
                <a:latin typeface="Gill Sans MT" panose="020B0502020104020203" pitchFamily="34" charset="0"/>
              </a:rPr>
              <a:t>have a genuine appreciation and respect for different perspectives and be more tolerant and understanding of differences. </a:t>
            </a:r>
          </a:p>
          <a:p>
            <a:pPr marL="0" indent="0">
              <a:buNone/>
            </a:pPr>
            <a:endParaRPr lang="en-GB" sz="2000" i="1" dirty="0">
              <a:latin typeface="Gill Sans MT" panose="020B0502020104020203" pitchFamily="34" charset="0"/>
            </a:endParaRPr>
          </a:p>
          <a:p>
            <a:r>
              <a:rPr lang="en-GB" sz="2000" i="1" dirty="0">
                <a:solidFill>
                  <a:schemeClr val="tx2">
                    <a:lumMod val="75000"/>
                  </a:schemeClr>
                </a:solidFill>
                <a:latin typeface="Gill Sans MT" panose="020B0502020104020203" pitchFamily="34" charset="0"/>
              </a:rPr>
              <a:t>be inclusive and empathetic to others. </a:t>
            </a:r>
          </a:p>
        </p:txBody>
      </p:sp>
      <p:sp>
        <p:nvSpPr>
          <p:cNvPr id="12" name="TextBox 11">
            <a:extLst>
              <a:ext uri="{FF2B5EF4-FFF2-40B4-BE49-F238E27FC236}">
                <a16:creationId xmlns:a16="http://schemas.microsoft.com/office/drawing/2014/main" id="{578DDE1F-AD5E-E406-5C4B-192448E50677}"/>
              </a:ext>
            </a:extLst>
          </p:cNvPr>
          <p:cNvSpPr txBox="1"/>
          <p:nvPr/>
        </p:nvSpPr>
        <p:spPr>
          <a:xfrm>
            <a:off x="768096" y="778232"/>
            <a:ext cx="8065008" cy="1200329"/>
          </a:xfrm>
          <a:prstGeom prst="rect">
            <a:avLst/>
          </a:prstGeom>
          <a:noFill/>
        </p:spPr>
        <p:txBody>
          <a:bodyPr wrap="square">
            <a:spAutoFit/>
          </a:bodyPr>
          <a:lstStyle/>
          <a:p>
            <a:r>
              <a:rPr lang="en-GB" sz="2400" b="1" spc="-56" dirty="0">
                <a:solidFill>
                  <a:srgbClr val="D2533C"/>
                </a:solidFill>
                <a:latin typeface="Gill Sans MT" panose="020B0502020104020203" pitchFamily="34" charset="0"/>
                <a:ea typeface="+mj-ea"/>
                <a:cs typeface="+mj-cs"/>
              </a:rPr>
              <a:t>A Key Priority:  </a:t>
            </a:r>
            <a:r>
              <a:rPr lang="en-GB" sz="2400" spc="-56" dirty="0">
                <a:solidFill>
                  <a:srgbClr val="D2533C"/>
                </a:solidFill>
                <a:latin typeface="Gill Sans MT" panose="020B0502020104020203" pitchFamily="34" charset="0"/>
                <a:ea typeface="+mj-ea"/>
                <a:cs typeface="+mj-cs"/>
              </a:rPr>
              <a:t>To embed our EDI (Equality Diversity Inclusion) provision &amp; establish more opportunities for celebrating the cultural diversity of the school.</a:t>
            </a:r>
            <a:endParaRPr lang="en-GB" sz="1100" dirty="0">
              <a:latin typeface="Gill Sans MT" panose="020B0502020104020203" pitchFamily="34" charset="0"/>
            </a:endParaRPr>
          </a:p>
        </p:txBody>
      </p:sp>
      <p:pic>
        <p:nvPicPr>
          <p:cNvPr id="1026" name="Picture 2" descr="Diverse Children Playing Images – Browse 40,908 Stock Photos ...">
            <a:extLst>
              <a:ext uri="{FF2B5EF4-FFF2-40B4-BE49-F238E27FC236}">
                <a16:creationId xmlns:a16="http://schemas.microsoft.com/office/drawing/2014/main" id="{6809F018-4FED-CF1F-1473-0AD3F9E9DA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480" y="4286081"/>
            <a:ext cx="1737360" cy="163516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28" name="Picture 4" descr="Stickman Kids School Diversity">
            <a:extLst>
              <a:ext uri="{FF2B5EF4-FFF2-40B4-BE49-F238E27FC236}">
                <a16:creationId xmlns:a16="http://schemas.microsoft.com/office/drawing/2014/main" id="{1396E67B-E53D-DDFA-5302-38E1E73E8D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5594" y="5174428"/>
            <a:ext cx="2661047" cy="98743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472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4A2E0-7512-432C-C233-41D129E20E2C}"/>
              </a:ext>
            </a:extLst>
          </p:cNvPr>
          <p:cNvSpPr>
            <a:spLocks noGrp="1"/>
          </p:cNvSpPr>
          <p:nvPr>
            <p:ph type="title"/>
          </p:nvPr>
        </p:nvSpPr>
        <p:spPr/>
        <p:txBody>
          <a:bodyPr/>
          <a:lstStyle/>
          <a:p>
            <a:pPr algn="ctr">
              <a:defRPr/>
            </a:pPr>
            <a:r>
              <a:rPr lang="en-GB" b="1">
                <a:solidFill>
                  <a:srgbClr val="B50B33"/>
                </a:solidFill>
                <a:latin typeface="Gill Sans MT" pitchFamily="34" charset="0"/>
              </a:rPr>
              <a:t>E-safety</a:t>
            </a:r>
            <a:endParaRPr lang="en-GB"/>
          </a:p>
        </p:txBody>
      </p:sp>
      <p:sp>
        <p:nvSpPr>
          <p:cNvPr id="3" name="Content Placeholder 2">
            <a:extLst>
              <a:ext uri="{FF2B5EF4-FFF2-40B4-BE49-F238E27FC236}">
                <a16:creationId xmlns:a16="http://schemas.microsoft.com/office/drawing/2014/main" id="{AB5A2571-0350-FB19-0000-44D0F0FEFEF2}"/>
              </a:ext>
            </a:extLst>
          </p:cNvPr>
          <p:cNvSpPr>
            <a:spLocks noGrp="1"/>
          </p:cNvSpPr>
          <p:nvPr>
            <p:ph idx="1"/>
          </p:nvPr>
        </p:nvSpPr>
        <p:spPr>
          <a:xfrm>
            <a:off x="107950" y="1341438"/>
            <a:ext cx="8785225" cy="5207000"/>
          </a:xfrm>
        </p:spPr>
        <p:txBody>
          <a:bodyPr/>
          <a:lstStyle/>
          <a:p>
            <a:pPr>
              <a:buFont typeface="Arial" charset="0"/>
              <a:buChar char="•"/>
              <a:defRPr/>
            </a:pPr>
            <a:r>
              <a:rPr lang="en-GB" sz="2000">
                <a:solidFill>
                  <a:srgbClr val="B50B33"/>
                </a:solidFill>
                <a:latin typeface="Gill Sans MT" pitchFamily="34" charset="0"/>
              </a:rPr>
              <a:t>In September we will be re-issuing our e-safety agreement for the children in Years 1-6, which will continue to be age specific.</a:t>
            </a:r>
          </a:p>
          <a:p>
            <a:pPr>
              <a:buFont typeface="Arial" charset="0"/>
              <a:buChar char="•"/>
              <a:defRPr/>
            </a:pPr>
            <a:r>
              <a:rPr lang="en-GB" sz="2000">
                <a:solidFill>
                  <a:srgbClr val="B50B33"/>
                </a:solidFill>
                <a:latin typeface="Gill Sans MT" pitchFamily="34" charset="0"/>
              </a:rPr>
              <a:t>These will be formally introduced or revisited by pupils in all year groups pupils through a series of cartoon clips during form time.  </a:t>
            </a:r>
            <a:endParaRPr lang="en-GB" sz="2000">
              <a:solidFill>
                <a:srgbClr val="7030A0"/>
              </a:solidFill>
              <a:latin typeface="Gill Sans MT" pitchFamily="34" charset="0"/>
            </a:endParaRPr>
          </a:p>
          <a:p>
            <a:pPr>
              <a:buFont typeface="Arial" charset="0"/>
              <a:buChar char="•"/>
              <a:defRPr/>
            </a:pPr>
            <a:r>
              <a:rPr lang="en-GB" sz="2000">
                <a:solidFill>
                  <a:srgbClr val="B50B33"/>
                </a:solidFill>
                <a:latin typeface="Gill Sans MT" pitchFamily="34" charset="0"/>
              </a:rPr>
              <a:t>Children and parents will have to sign the agreements at the start of each academic year (Year 1 – Year 6). </a:t>
            </a:r>
          </a:p>
          <a:p>
            <a:pPr>
              <a:buFont typeface="Arial" charset="0"/>
              <a:buChar char="•"/>
              <a:defRPr/>
            </a:pPr>
            <a:r>
              <a:rPr lang="en-GB" sz="2000">
                <a:solidFill>
                  <a:srgbClr val="B50B33"/>
                </a:solidFill>
                <a:latin typeface="Gill Sans MT" pitchFamily="34" charset="0"/>
              </a:rPr>
              <a:t>When you receive the agreement please read, discuss and sign it with your child.</a:t>
            </a:r>
          </a:p>
          <a:p>
            <a:pPr>
              <a:buFont typeface="Arial" charset="0"/>
              <a:buChar char="•"/>
              <a:defRPr/>
            </a:pPr>
            <a:r>
              <a:rPr lang="en-GB" sz="2000">
                <a:solidFill>
                  <a:srgbClr val="B50B33"/>
                </a:solidFill>
                <a:latin typeface="Gill Sans MT" pitchFamily="34" charset="0"/>
              </a:rPr>
              <a:t>School will continue to use the SMART acronym as the basis for these rules.</a:t>
            </a:r>
          </a:p>
          <a:p>
            <a:pPr>
              <a:buFont typeface="Arial" charset="0"/>
              <a:buChar char="•"/>
              <a:defRPr/>
            </a:pPr>
            <a:r>
              <a:rPr lang="en-GB" sz="2000">
                <a:solidFill>
                  <a:srgbClr val="B50B33"/>
                </a:solidFill>
                <a:latin typeface="Gill Sans MT" pitchFamily="34" charset="0"/>
              </a:rPr>
              <a:t>S (safe) M (meeting) A (accepting) R (reliable) T (tell)</a:t>
            </a:r>
          </a:p>
          <a:p>
            <a:pPr>
              <a:spcBef>
                <a:spcPts val="600"/>
              </a:spcBef>
              <a:buFont typeface="Arial" charset="0"/>
              <a:buChar char="•"/>
              <a:defRPr/>
            </a:pPr>
            <a:r>
              <a:rPr lang="en-GB" sz="2000">
                <a:solidFill>
                  <a:srgbClr val="B50B33"/>
                </a:solidFill>
                <a:latin typeface="Gill Sans MT" pitchFamily="34" charset="0"/>
              </a:rPr>
              <a:t>More information about the SMART principles will</a:t>
            </a:r>
          </a:p>
          <a:p>
            <a:pPr marL="0" indent="0">
              <a:spcBef>
                <a:spcPts val="0"/>
              </a:spcBef>
              <a:buFont typeface="Arial" charset="0"/>
              <a:buNone/>
              <a:defRPr/>
            </a:pPr>
            <a:r>
              <a:rPr lang="en-GB" sz="2000">
                <a:solidFill>
                  <a:srgbClr val="B50B33"/>
                </a:solidFill>
                <a:latin typeface="Gill Sans MT" pitchFamily="34" charset="0"/>
              </a:rPr>
              <a:t>  be sent with the agreement in a parent mailing in </a:t>
            </a:r>
          </a:p>
          <a:p>
            <a:pPr marL="0" indent="0">
              <a:spcBef>
                <a:spcPts val="0"/>
              </a:spcBef>
              <a:buFont typeface="Arial" charset="0"/>
              <a:buNone/>
              <a:defRPr/>
            </a:pPr>
            <a:r>
              <a:rPr lang="en-GB" sz="2000">
                <a:solidFill>
                  <a:srgbClr val="B50B33"/>
                </a:solidFill>
                <a:latin typeface="Gill Sans MT" pitchFamily="34" charset="0"/>
              </a:rPr>
              <a:t>  the first week of the Autumn Term.</a:t>
            </a:r>
          </a:p>
          <a:p>
            <a:pPr>
              <a:buFont typeface="Arial" charset="0"/>
              <a:buChar char="•"/>
              <a:defRPr/>
            </a:pPr>
            <a:endParaRPr lang="en-GB"/>
          </a:p>
        </p:txBody>
      </p:sp>
      <p:pic>
        <p:nvPicPr>
          <p:cNvPr id="30724" name="Picture 2">
            <a:extLst>
              <a:ext uri="{FF2B5EF4-FFF2-40B4-BE49-F238E27FC236}">
                <a16:creationId xmlns:a16="http://schemas.microsoft.com/office/drawing/2014/main" id="{DF65F0C4-A039-E3A2-930E-17DC5F18B1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913" y="5732463"/>
            <a:ext cx="817562"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6" descr="http://blog.oxford-grove.bolton.sch.uk/20152b/files/2016/02/smart.jpg">
            <a:extLst>
              <a:ext uri="{FF2B5EF4-FFF2-40B4-BE49-F238E27FC236}">
                <a16:creationId xmlns:a16="http://schemas.microsoft.com/office/drawing/2014/main" id="{70B17D0C-479E-D28C-B771-B08B5D03A8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5443538"/>
            <a:ext cx="3363912"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F1658-DB38-7B6C-D864-DBE097022207}"/>
              </a:ext>
            </a:extLst>
          </p:cNvPr>
          <p:cNvSpPr>
            <a:spLocks noGrp="1"/>
          </p:cNvSpPr>
          <p:nvPr>
            <p:ph type="title"/>
          </p:nvPr>
        </p:nvSpPr>
        <p:spPr/>
        <p:txBody>
          <a:bodyPr>
            <a:normAutofit fontScale="90000"/>
          </a:bodyPr>
          <a:lstStyle/>
          <a:p>
            <a:pPr eaLnBrk="1" fontAlgn="auto" hangingPunct="1">
              <a:spcAft>
                <a:spcPts val="0"/>
              </a:spcAft>
              <a:defRPr/>
            </a:pPr>
            <a:r>
              <a:rPr lang="en-GB" sz="3600" b="1">
                <a:solidFill>
                  <a:srgbClr val="B50B33"/>
                </a:solidFill>
                <a:latin typeface="Gill Sans MT" pitchFamily="34" charset="0"/>
              </a:rPr>
              <a:t>In this meeting we hope to inform you about</a:t>
            </a:r>
            <a:r>
              <a:rPr lang="en-GB">
                <a:solidFill>
                  <a:schemeClr val="tx2">
                    <a:lumMod val="75000"/>
                  </a:schemeClr>
                </a:solidFill>
                <a:latin typeface="Gill Sans MT" pitchFamily="34" charset="0"/>
              </a:rPr>
              <a:t>:</a:t>
            </a:r>
          </a:p>
        </p:txBody>
      </p:sp>
      <p:sp>
        <p:nvSpPr>
          <p:cNvPr id="3" name="Content Placeholder 2">
            <a:extLst>
              <a:ext uri="{FF2B5EF4-FFF2-40B4-BE49-F238E27FC236}">
                <a16:creationId xmlns:a16="http://schemas.microsoft.com/office/drawing/2014/main" id="{B1D3EE4C-A931-2CC0-682D-1A70E3545D58}"/>
              </a:ext>
            </a:extLst>
          </p:cNvPr>
          <p:cNvSpPr>
            <a:spLocks noGrp="1"/>
          </p:cNvSpPr>
          <p:nvPr>
            <p:ph idx="1"/>
          </p:nvPr>
        </p:nvSpPr>
        <p:spPr>
          <a:xfrm>
            <a:off x="457200" y="1600200"/>
            <a:ext cx="8229600" cy="5141913"/>
          </a:xfrm>
        </p:spPr>
        <p:txBody>
          <a:bodyPr rtlCol="0">
            <a:normAutofit lnSpcReduction="10000"/>
          </a:bodyPr>
          <a:lstStyle/>
          <a:p>
            <a:pPr marL="182880" indent="-182880" eaLnBrk="1" fontAlgn="auto" hangingPunct="1">
              <a:spcAft>
                <a:spcPts val="0"/>
              </a:spcAft>
              <a:defRPr/>
            </a:pPr>
            <a:r>
              <a:rPr lang="en-GB" sz="3200">
                <a:solidFill>
                  <a:srgbClr val="B50B33"/>
                </a:solidFill>
                <a:latin typeface="Gill Sans MT" pitchFamily="34" charset="0"/>
              </a:rPr>
              <a:t>Arrival and collection routine</a:t>
            </a:r>
          </a:p>
          <a:p>
            <a:pPr marL="182880" indent="-182880" eaLnBrk="1" fontAlgn="auto" hangingPunct="1">
              <a:spcAft>
                <a:spcPts val="0"/>
              </a:spcAft>
              <a:defRPr/>
            </a:pPr>
            <a:r>
              <a:rPr lang="en-GB" sz="3200">
                <a:solidFill>
                  <a:srgbClr val="B50B33"/>
                </a:solidFill>
                <a:latin typeface="Gill Sans MT" pitchFamily="34" charset="0"/>
              </a:rPr>
              <a:t>The weekly timetable </a:t>
            </a:r>
          </a:p>
          <a:p>
            <a:pPr marL="182880" indent="-182880" eaLnBrk="1" fontAlgn="auto" hangingPunct="1">
              <a:spcAft>
                <a:spcPts val="0"/>
              </a:spcAft>
              <a:defRPr/>
            </a:pPr>
            <a:r>
              <a:rPr lang="en-GB" sz="3200">
                <a:solidFill>
                  <a:srgbClr val="B50B33"/>
                </a:solidFill>
                <a:latin typeface="Gill Sans MT" pitchFamily="34" charset="0"/>
              </a:rPr>
              <a:t>Maths sets </a:t>
            </a:r>
          </a:p>
          <a:p>
            <a:pPr marL="182880" indent="-182880" eaLnBrk="1" fontAlgn="auto" hangingPunct="1">
              <a:spcAft>
                <a:spcPts val="0"/>
              </a:spcAft>
              <a:defRPr/>
            </a:pPr>
            <a:r>
              <a:rPr lang="en-GB" sz="3200">
                <a:solidFill>
                  <a:srgbClr val="B50B33"/>
                </a:solidFill>
                <a:latin typeface="Gill Sans MT" pitchFamily="34" charset="0"/>
              </a:rPr>
              <a:t>The cross-curricular topics</a:t>
            </a:r>
          </a:p>
          <a:p>
            <a:pPr marL="182880" indent="-182880" eaLnBrk="1" fontAlgn="auto" hangingPunct="1">
              <a:spcAft>
                <a:spcPts val="0"/>
              </a:spcAft>
              <a:defRPr/>
            </a:pPr>
            <a:r>
              <a:rPr lang="en-GB" sz="3200">
                <a:solidFill>
                  <a:srgbClr val="B50B33"/>
                </a:solidFill>
                <a:latin typeface="Gill Sans MT" pitchFamily="34" charset="0"/>
              </a:rPr>
              <a:t>Visits and curriculum enhancements</a:t>
            </a:r>
          </a:p>
          <a:p>
            <a:pPr marL="182880" indent="-182880" eaLnBrk="1" fontAlgn="auto" hangingPunct="1">
              <a:spcAft>
                <a:spcPts val="0"/>
              </a:spcAft>
              <a:defRPr/>
            </a:pPr>
            <a:r>
              <a:rPr lang="en-GB" sz="3200">
                <a:solidFill>
                  <a:srgbClr val="B50B33"/>
                </a:solidFill>
                <a:latin typeface="Gill Sans MT" pitchFamily="34" charset="0"/>
              </a:rPr>
              <a:t>Expectations and routine for homework including spellings and reading</a:t>
            </a:r>
          </a:p>
          <a:p>
            <a:pPr marL="182880" indent="-182880" eaLnBrk="1" fontAlgn="auto" hangingPunct="1">
              <a:spcAft>
                <a:spcPts val="0"/>
              </a:spcAft>
              <a:defRPr/>
            </a:pPr>
            <a:r>
              <a:rPr lang="en-GB" sz="3200">
                <a:solidFill>
                  <a:srgbClr val="B50B33"/>
                </a:solidFill>
                <a:latin typeface="Gill Sans MT" pitchFamily="34" charset="0"/>
              </a:rPr>
              <a:t>Uniform and equipment needed</a:t>
            </a:r>
          </a:p>
          <a:p>
            <a:pPr marL="182880" indent="-182880" eaLnBrk="1" fontAlgn="auto" hangingPunct="1">
              <a:spcAft>
                <a:spcPts val="0"/>
              </a:spcAft>
              <a:defRPr/>
            </a:pPr>
            <a:r>
              <a:rPr lang="en-GB" sz="3200">
                <a:solidFill>
                  <a:srgbClr val="B50B33"/>
                </a:solidFill>
                <a:latin typeface="Gill Sans MT" pitchFamily="34" charset="0"/>
              </a:rPr>
              <a:t>Communication with parents</a:t>
            </a:r>
          </a:p>
        </p:txBody>
      </p:sp>
      <p:pic>
        <p:nvPicPr>
          <p:cNvPr id="14340" name="Picture 2">
            <a:extLst>
              <a:ext uri="{FF2B5EF4-FFF2-40B4-BE49-F238E27FC236}">
                <a16:creationId xmlns:a16="http://schemas.microsoft.com/office/drawing/2014/main" id="{CD62F4A8-B16E-148D-FFFC-6698783B46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5157788"/>
            <a:ext cx="138112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a:extLst>
              <a:ext uri="{FF2B5EF4-FFF2-40B4-BE49-F238E27FC236}">
                <a16:creationId xmlns:a16="http://schemas.microsoft.com/office/drawing/2014/main" id="{D8CE74A4-7CDA-5129-7200-DF53FB1EBD0A}"/>
              </a:ext>
            </a:extLst>
          </p:cNvPr>
          <p:cNvSpPr>
            <a:spLocks noGrp="1"/>
          </p:cNvSpPr>
          <p:nvPr>
            <p:ph idx="1"/>
          </p:nvPr>
        </p:nvSpPr>
        <p:spPr>
          <a:xfrm>
            <a:off x="25400" y="2351088"/>
            <a:ext cx="9118600" cy="4775200"/>
          </a:xfrm>
        </p:spPr>
        <p:txBody>
          <a:bodyPr/>
          <a:lstStyle/>
          <a:p>
            <a:r>
              <a:rPr lang="en-GB" altLang="en-US" sz="2800">
                <a:solidFill>
                  <a:srgbClr val="B50B33"/>
                </a:solidFill>
                <a:latin typeface="Gill Sans MT" panose="020B0502020104020203" pitchFamily="34" charset="0"/>
              </a:rPr>
              <a:t> There is a tab on the website about this – please take the time to read it.</a:t>
            </a:r>
          </a:p>
          <a:p>
            <a:r>
              <a:rPr lang="en-GB" altLang="en-US" sz="2800" b="1">
                <a:solidFill>
                  <a:srgbClr val="B50B33"/>
                </a:solidFill>
                <a:latin typeface="Gill Sans MT" panose="020B0502020104020203" pitchFamily="34" charset="0"/>
              </a:rPr>
              <a:t>Mobile Phones </a:t>
            </a:r>
            <a:r>
              <a:rPr lang="en-GB" altLang="en-US" sz="2800">
                <a:solidFill>
                  <a:srgbClr val="B50B33"/>
                </a:solidFill>
                <a:latin typeface="Gill Sans MT" panose="020B0502020104020203" pitchFamily="34" charset="0"/>
              </a:rPr>
              <a:t>– not allowed at all in or around the Foundation Stage (legal requirement).</a:t>
            </a:r>
          </a:p>
          <a:p>
            <a:r>
              <a:rPr lang="en-GB" altLang="en-US" sz="2800" b="1">
                <a:solidFill>
                  <a:srgbClr val="B50B33"/>
                </a:solidFill>
                <a:latin typeface="Gill Sans MT" panose="020B0502020104020203" pitchFamily="34" charset="0"/>
              </a:rPr>
              <a:t>Videos and Mobile phones </a:t>
            </a:r>
            <a:r>
              <a:rPr lang="en-GB" altLang="en-US" sz="2800">
                <a:solidFill>
                  <a:srgbClr val="B50B33"/>
                </a:solidFill>
                <a:latin typeface="Gill Sans MT" panose="020B0502020104020203" pitchFamily="34" charset="0"/>
              </a:rPr>
              <a:t>– see policy on website.  Please do not use cameras in school unless allowed to do so at Productions or special events.</a:t>
            </a:r>
          </a:p>
          <a:p>
            <a:r>
              <a:rPr lang="en-GB" altLang="en-US" sz="2800">
                <a:solidFill>
                  <a:srgbClr val="B50B33"/>
                </a:solidFill>
                <a:latin typeface="Gill Sans MT" panose="020B0502020104020203" pitchFamily="34" charset="0"/>
              </a:rPr>
              <a:t>Any photos or videos MUST NOT by uploaded to social network sites (parents always tell us when it happens and who has done it!)</a:t>
            </a:r>
          </a:p>
          <a:p>
            <a:endParaRPr lang="en-GB" altLang="en-US" sz="1400"/>
          </a:p>
        </p:txBody>
      </p:sp>
      <p:pic>
        <p:nvPicPr>
          <p:cNvPr id="35843" name="Picture 7" descr="Image result for safeguarding">
            <a:hlinkClick r:id="rId2"/>
            <a:extLst>
              <a:ext uri="{FF2B5EF4-FFF2-40B4-BE49-F238E27FC236}">
                <a16:creationId xmlns:a16="http://schemas.microsoft.com/office/drawing/2014/main" id="{F117D8DC-F42E-1245-9EB2-441D57BBA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40825"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a:extLst>
              <a:ext uri="{FF2B5EF4-FFF2-40B4-BE49-F238E27FC236}">
                <a16:creationId xmlns:a16="http://schemas.microsoft.com/office/drawing/2014/main" id="{5CA5602B-DB91-5126-4AB1-F2FB438E15AE}"/>
              </a:ext>
            </a:extLst>
          </p:cNvPr>
          <p:cNvSpPr>
            <a:spLocks noGrp="1"/>
          </p:cNvSpPr>
          <p:nvPr>
            <p:ph idx="1"/>
          </p:nvPr>
        </p:nvSpPr>
        <p:spPr>
          <a:xfrm>
            <a:off x="115888" y="2636838"/>
            <a:ext cx="9036050" cy="3671887"/>
          </a:xfrm>
        </p:spPr>
        <p:txBody>
          <a:bodyPr/>
          <a:lstStyle/>
          <a:p>
            <a:r>
              <a:rPr lang="en-GB" altLang="en-US">
                <a:solidFill>
                  <a:srgbClr val="B50B33"/>
                </a:solidFill>
                <a:latin typeface="Gill Sans MT" panose="020B0502020104020203" pitchFamily="34" charset="0"/>
              </a:rPr>
              <a:t>When coming onsite during the school day, please go to the office and not to your child’s class.  </a:t>
            </a:r>
          </a:p>
          <a:p>
            <a:r>
              <a:rPr lang="en-GB" altLang="en-US">
                <a:solidFill>
                  <a:srgbClr val="B50B33"/>
                </a:solidFill>
                <a:latin typeface="Gill Sans MT" panose="020B0502020104020203" pitchFamily="34" charset="0"/>
              </a:rPr>
              <a:t>Nursery parents if collecting or dropping off at lunchtime please do not wander amongst the children on the playground.</a:t>
            </a:r>
          </a:p>
          <a:p>
            <a:r>
              <a:rPr lang="en-GB" altLang="en-US" b="1">
                <a:solidFill>
                  <a:srgbClr val="B50B33"/>
                </a:solidFill>
                <a:latin typeface="Gill Sans MT" panose="020B0502020104020203" pitchFamily="34" charset="0"/>
              </a:rPr>
              <a:t>Gates</a:t>
            </a:r>
            <a:r>
              <a:rPr lang="en-GB" altLang="en-US">
                <a:solidFill>
                  <a:srgbClr val="B50B33"/>
                </a:solidFill>
                <a:latin typeface="Gill Sans MT" panose="020B0502020104020203" pitchFamily="34" charset="0"/>
              </a:rPr>
              <a:t> – please ensure you close them behind you, especially those around the Foundation Stage which need to be locked.</a:t>
            </a:r>
          </a:p>
          <a:p>
            <a:r>
              <a:rPr lang="en-GB" altLang="en-US">
                <a:solidFill>
                  <a:srgbClr val="B50B33"/>
                </a:solidFill>
                <a:latin typeface="Gill Sans MT" panose="020B0502020104020203" pitchFamily="34" charset="0"/>
              </a:rPr>
              <a:t>Any concerns about a child’s welfare please raise with the class teacher first and then this will be passed on to the Designated Safeguarding Leader – J. Shackel</a:t>
            </a:r>
            <a:endParaRPr lang="en-GB" altLang="en-US" sz="1400"/>
          </a:p>
        </p:txBody>
      </p:sp>
      <p:pic>
        <p:nvPicPr>
          <p:cNvPr id="36867" name="Picture 7" descr="Image result for safeguarding">
            <a:hlinkClick r:id="rId2"/>
            <a:extLst>
              <a:ext uri="{FF2B5EF4-FFF2-40B4-BE49-F238E27FC236}">
                <a16:creationId xmlns:a16="http://schemas.microsoft.com/office/drawing/2014/main" id="{98B6E8FF-7474-81FB-79A2-5F775334D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863"/>
            <a:ext cx="9144000" cy="235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a:extLst>
              <a:ext uri="{FF2B5EF4-FFF2-40B4-BE49-F238E27FC236}">
                <a16:creationId xmlns:a16="http://schemas.microsoft.com/office/drawing/2014/main" id="{85509D30-3772-390F-2A06-40A8932A24A5}"/>
              </a:ext>
            </a:extLst>
          </p:cNvPr>
          <p:cNvSpPr>
            <a:spLocks noGrp="1"/>
          </p:cNvSpPr>
          <p:nvPr>
            <p:ph idx="1"/>
          </p:nvPr>
        </p:nvSpPr>
        <p:spPr>
          <a:xfrm>
            <a:off x="250825" y="1196975"/>
            <a:ext cx="8382000" cy="4876800"/>
          </a:xfrm>
        </p:spPr>
        <p:txBody>
          <a:bodyPr/>
          <a:lstStyle/>
          <a:p>
            <a:pPr marL="0" indent="0" algn="ctr" eaLnBrk="1" hangingPunct="1">
              <a:spcBef>
                <a:spcPts val="0"/>
              </a:spcBef>
              <a:buFont typeface="Arial" charset="0"/>
              <a:buNone/>
              <a:defRPr/>
            </a:pPr>
            <a:r>
              <a:rPr lang="en-GB" altLang="en-US" sz="3200">
                <a:solidFill>
                  <a:srgbClr val="B50B33"/>
                </a:solidFill>
                <a:latin typeface="Gill Sans MT" pitchFamily="34" charset="0"/>
              </a:rPr>
              <a:t>We are very happy to be welcoming your child into Year 3.</a:t>
            </a:r>
          </a:p>
          <a:p>
            <a:pPr marL="0" indent="0" algn="ctr" eaLnBrk="1" hangingPunct="1">
              <a:spcBef>
                <a:spcPts val="0"/>
              </a:spcBef>
              <a:buFont typeface="Arial" charset="0"/>
              <a:buNone/>
              <a:defRPr/>
            </a:pPr>
            <a:endParaRPr lang="en-GB" altLang="en-US" sz="3200">
              <a:solidFill>
                <a:srgbClr val="B50B33"/>
              </a:solidFill>
              <a:latin typeface="Gill Sans MT" pitchFamily="34" charset="0"/>
            </a:endParaRPr>
          </a:p>
          <a:p>
            <a:pPr marL="0" indent="0" eaLnBrk="1" hangingPunct="1">
              <a:buFont typeface="Arial" panose="020B0604020202020204" pitchFamily="34" charset="0"/>
              <a:buNone/>
              <a:defRPr/>
            </a:pPr>
            <a:endParaRPr lang="en-GB" altLang="en-US" sz="3200">
              <a:solidFill>
                <a:srgbClr val="B50B33"/>
              </a:solidFill>
              <a:latin typeface="Gill Sans MT" pitchFamily="34" charset="0"/>
            </a:endParaRPr>
          </a:p>
          <a:p>
            <a:pPr eaLnBrk="1" hangingPunct="1">
              <a:buFont typeface="Arial" charset="0"/>
              <a:buChar char="•"/>
              <a:defRPr/>
            </a:pPr>
            <a:endParaRPr lang="en-GB" altLang="en-US" sz="3200">
              <a:solidFill>
                <a:srgbClr val="B50B33"/>
              </a:solidFill>
              <a:latin typeface="Gill Sans MT" pitchFamily="34" charset="0"/>
            </a:endParaRPr>
          </a:p>
        </p:txBody>
      </p:sp>
      <p:pic>
        <p:nvPicPr>
          <p:cNvPr id="37891" name="Picture 2">
            <a:extLst>
              <a:ext uri="{FF2B5EF4-FFF2-40B4-BE49-F238E27FC236}">
                <a16:creationId xmlns:a16="http://schemas.microsoft.com/office/drawing/2014/main" id="{D73BADF4-EBE2-EC88-16BB-868AFDC03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5157788"/>
            <a:ext cx="138112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2" name="Picture 4">
            <a:extLst>
              <a:ext uri="{FF2B5EF4-FFF2-40B4-BE49-F238E27FC236}">
                <a16:creationId xmlns:a16="http://schemas.microsoft.com/office/drawing/2014/main" id="{839018F8-EC30-126A-08EC-019ADE0DBC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4167188"/>
            <a:ext cx="23050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054A-D57E-933B-F582-7DA1014EA7B9}"/>
              </a:ext>
            </a:extLst>
          </p:cNvPr>
          <p:cNvSpPr>
            <a:spLocks noGrp="1"/>
          </p:cNvSpPr>
          <p:nvPr>
            <p:ph type="title"/>
          </p:nvPr>
        </p:nvSpPr>
        <p:spPr>
          <a:xfrm>
            <a:off x="457200" y="268288"/>
            <a:ext cx="8229600" cy="807367"/>
          </a:xfrm>
        </p:spPr>
        <p:txBody>
          <a:bodyPr/>
          <a:lstStyle/>
          <a:p>
            <a:pPr algn="ctr" eaLnBrk="1" fontAlgn="auto" hangingPunct="1">
              <a:spcAft>
                <a:spcPts val="0"/>
              </a:spcAft>
              <a:defRPr/>
            </a:pPr>
            <a:r>
              <a:rPr lang="en-GB" sz="3600" b="1">
                <a:solidFill>
                  <a:srgbClr val="B50B33"/>
                </a:solidFill>
                <a:latin typeface="Gill Sans MT" pitchFamily="34" charset="0"/>
              </a:rPr>
              <a:t>Uniform and Equipment</a:t>
            </a:r>
            <a:r>
              <a:rPr lang="en-GB">
                <a:solidFill>
                  <a:srgbClr val="B50B33"/>
                </a:solidFill>
                <a:latin typeface="Gill Sans MT" pitchFamily="34" charset="0"/>
              </a:rPr>
              <a:t>:</a:t>
            </a:r>
          </a:p>
        </p:txBody>
      </p:sp>
      <p:sp>
        <p:nvSpPr>
          <p:cNvPr id="15363" name="Content Placeholder 2">
            <a:extLst>
              <a:ext uri="{FF2B5EF4-FFF2-40B4-BE49-F238E27FC236}">
                <a16:creationId xmlns:a16="http://schemas.microsoft.com/office/drawing/2014/main" id="{F959D2AE-80E3-FACF-37EC-81EE405125A5}"/>
              </a:ext>
            </a:extLst>
          </p:cNvPr>
          <p:cNvSpPr>
            <a:spLocks noGrp="1"/>
          </p:cNvSpPr>
          <p:nvPr>
            <p:ph idx="1"/>
          </p:nvPr>
        </p:nvSpPr>
        <p:spPr>
          <a:xfrm>
            <a:off x="424355" y="1057953"/>
            <a:ext cx="8229600" cy="5136232"/>
          </a:xfrm>
        </p:spPr>
        <p:txBody>
          <a:bodyPr/>
          <a:lstStyle/>
          <a:p>
            <a:pPr eaLnBrk="1" hangingPunct="1">
              <a:defRPr/>
            </a:pPr>
            <a:r>
              <a:rPr lang="en-GB" sz="2600">
                <a:solidFill>
                  <a:srgbClr val="B50B33"/>
                </a:solidFill>
                <a:latin typeface="Gill Sans MT" panose="020B0502020104020203" pitchFamily="34" charset="0"/>
              </a:rPr>
              <a:t>Summer uniform is to be worn up to October half term, then winter uniform is to be worn, until the second half of the spring term.</a:t>
            </a:r>
          </a:p>
          <a:p>
            <a:pPr eaLnBrk="1" hangingPunct="1">
              <a:defRPr/>
            </a:pPr>
            <a:endParaRPr lang="en-GB" sz="2600">
              <a:solidFill>
                <a:srgbClr val="B50B33"/>
              </a:solidFill>
              <a:latin typeface="Gill Sans MT" panose="020B0502020104020203" pitchFamily="34" charset="0"/>
            </a:endParaRPr>
          </a:p>
          <a:p>
            <a:pPr eaLnBrk="1" hangingPunct="1">
              <a:defRPr/>
            </a:pPr>
            <a:r>
              <a:rPr lang="en-GB" sz="2600">
                <a:solidFill>
                  <a:srgbClr val="B50B33"/>
                </a:solidFill>
                <a:latin typeface="Gill Sans MT" panose="020B0502020104020203" pitchFamily="34" charset="0"/>
              </a:rPr>
              <a:t>Monday – Pupils come into school wearing PE kit and will change at end of the PE lesson into their uniform </a:t>
            </a:r>
          </a:p>
          <a:p>
            <a:pPr eaLnBrk="1" hangingPunct="1">
              <a:defRPr/>
            </a:pPr>
            <a:endParaRPr lang="en-US" altLang="en-US" sz="2600">
              <a:solidFill>
                <a:srgbClr val="B50B33"/>
              </a:solidFill>
              <a:latin typeface="Gill Sans MT" panose="020B0502020104020203" pitchFamily="34" charset="0"/>
            </a:endParaRPr>
          </a:p>
          <a:p>
            <a:pPr eaLnBrk="1" hangingPunct="1">
              <a:defRPr/>
            </a:pPr>
            <a:r>
              <a:rPr lang="en-GB" sz="2600">
                <a:solidFill>
                  <a:srgbClr val="B50B33"/>
                </a:solidFill>
                <a:latin typeface="Gill Sans MT" panose="020B0502020104020203" pitchFamily="34" charset="0"/>
              </a:rPr>
              <a:t>Thursday - Year 3 come into school wearing their PE kit and will go home in PE kit.</a:t>
            </a:r>
          </a:p>
          <a:p>
            <a:pPr eaLnBrk="1" hangingPunct="1">
              <a:defRPr/>
            </a:pPr>
            <a:endParaRPr lang="en-GB" altLang="en-US" sz="2600">
              <a:solidFill>
                <a:srgbClr val="B50B33"/>
              </a:solidFill>
              <a:latin typeface="Gill Sans MT" panose="020B0502020104020203" pitchFamily="34" charset="0"/>
            </a:endParaRPr>
          </a:p>
          <a:p>
            <a:pPr eaLnBrk="1" hangingPunct="1">
              <a:defRPr/>
            </a:pPr>
            <a:r>
              <a:rPr lang="en-GB" altLang="en-US" sz="2600">
                <a:solidFill>
                  <a:srgbClr val="B50B33"/>
                </a:solidFill>
                <a:latin typeface="Gill Sans MT" panose="020B0502020104020203" pitchFamily="34" charset="0"/>
              </a:rPr>
              <a:t>Wednesday – Recorder lesson </a:t>
            </a:r>
            <a:endParaRPr lang="en-US" altLang="en-US" sz="2600">
              <a:solidFill>
                <a:srgbClr val="B50B33"/>
              </a:solidFill>
              <a:latin typeface="Gill Sans MT" panose="020B0502020104020203" pitchFamily="34" charset="0"/>
            </a:endParaRPr>
          </a:p>
          <a:p>
            <a:pPr marL="0" indent="0" eaLnBrk="1" hangingPunct="1">
              <a:buFont typeface="Arial" panose="020B0604020202020204" pitchFamily="34" charset="0"/>
              <a:buNone/>
              <a:defRPr/>
            </a:pPr>
            <a:r>
              <a:rPr lang="en-US" altLang="en-US" sz="2600">
                <a:solidFill>
                  <a:srgbClr val="B50B33"/>
                </a:solidFill>
                <a:latin typeface="Gill Sans MT" panose="020B0502020104020203" pitchFamily="34" charset="0"/>
              </a:rPr>
              <a:t> </a:t>
            </a:r>
            <a:endParaRPr lang="en-GB" altLang="en-US" sz="2600">
              <a:solidFill>
                <a:srgbClr val="B50B33"/>
              </a:solidFill>
              <a:latin typeface="Gill Sans MT" panose="020B0502020104020203" pitchFamily="34" charset="0"/>
            </a:endParaRPr>
          </a:p>
        </p:txBody>
      </p:sp>
      <p:pic>
        <p:nvPicPr>
          <p:cNvPr id="4" name="Picture 2">
            <a:extLst>
              <a:ext uri="{FF2B5EF4-FFF2-40B4-BE49-F238E27FC236}">
                <a16:creationId xmlns:a16="http://schemas.microsoft.com/office/drawing/2014/main" id="{5781EE0D-090E-F5C0-A756-CF51679F8C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5157788"/>
            <a:ext cx="138112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72974-C9AF-211A-106C-0E124B48B3AE}"/>
              </a:ext>
            </a:extLst>
          </p:cNvPr>
          <p:cNvSpPr>
            <a:spLocks noGrp="1"/>
          </p:cNvSpPr>
          <p:nvPr>
            <p:ph type="title"/>
          </p:nvPr>
        </p:nvSpPr>
        <p:spPr>
          <a:xfrm>
            <a:off x="457200" y="115887"/>
            <a:ext cx="8229600" cy="990600"/>
          </a:xfrm>
        </p:spPr>
        <p:txBody>
          <a:bodyPr/>
          <a:lstStyle/>
          <a:p>
            <a:pPr algn="ctr" eaLnBrk="1" fontAlgn="auto" hangingPunct="1">
              <a:spcAft>
                <a:spcPts val="0"/>
              </a:spcAft>
              <a:defRPr/>
            </a:pPr>
            <a:r>
              <a:rPr lang="en-GB" sz="3600" b="1">
                <a:solidFill>
                  <a:srgbClr val="B50B33"/>
                </a:solidFill>
                <a:latin typeface="Gill Sans MT" pitchFamily="34" charset="0"/>
              </a:rPr>
              <a:t>Uniform and Equipment</a:t>
            </a:r>
            <a:r>
              <a:rPr lang="en-GB">
                <a:solidFill>
                  <a:srgbClr val="B50B33"/>
                </a:solidFill>
                <a:latin typeface="Gill Sans MT" pitchFamily="34" charset="0"/>
              </a:rPr>
              <a:t>:</a:t>
            </a:r>
          </a:p>
        </p:txBody>
      </p:sp>
      <p:sp>
        <p:nvSpPr>
          <p:cNvPr id="15363" name="Content Placeholder 2">
            <a:extLst>
              <a:ext uri="{FF2B5EF4-FFF2-40B4-BE49-F238E27FC236}">
                <a16:creationId xmlns:a16="http://schemas.microsoft.com/office/drawing/2014/main" id="{33F10ED4-0F05-CB9E-C519-06E144338AA3}"/>
              </a:ext>
            </a:extLst>
          </p:cNvPr>
          <p:cNvSpPr>
            <a:spLocks noGrp="1"/>
          </p:cNvSpPr>
          <p:nvPr>
            <p:ph idx="1"/>
          </p:nvPr>
        </p:nvSpPr>
        <p:spPr>
          <a:xfrm>
            <a:off x="244475" y="837407"/>
            <a:ext cx="8655050" cy="5183187"/>
          </a:xfrm>
        </p:spPr>
        <p:txBody>
          <a:bodyPr/>
          <a:lstStyle/>
          <a:p>
            <a:pPr eaLnBrk="1" hangingPunct="1">
              <a:buFont typeface="Arial" charset="0"/>
              <a:buChar char="•"/>
              <a:defRPr/>
            </a:pPr>
            <a:r>
              <a:rPr lang="en-GB" altLang="en-US" sz="3200">
                <a:solidFill>
                  <a:srgbClr val="B50B33"/>
                </a:solidFill>
                <a:latin typeface="Gill Sans MT" pitchFamily="34" charset="0"/>
              </a:rPr>
              <a:t>Uniform, including blazer and black coat</a:t>
            </a:r>
          </a:p>
          <a:p>
            <a:pPr eaLnBrk="1" hangingPunct="1">
              <a:buFont typeface="Arial" charset="0"/>
              <a:buChar char="•"/>
              <a:defRPr/>
            </a:pPr>
            <a:r>
              <a:rPr lang="en-GB" altLang="en-US" sz="3200">
                <a:solidFill>
                  <a:srgbClr val="B50B33"/>
                </a:solidFill>
                <a:latin typeface="Gill Sans MT" pitchFamily="34" charset="0"/>
              </a:rPr>
              <a:t>Art aprons</a:t>
            </a:r>
          </a:p>
          <a:p>
            <a:pPr eaLnBrk="1" hangingPunct="1">
              <a:buFont typeface="Arial" charset="0"/>
              <a:buChar char="•"/>
              <a:defRPr/>
            </a:pPr>
            <a:r>
              <a:rPr lang="en-GB" altLang="en-US" sz="3200">
                <a:solidFill>
                  <a:srgbClr val="B50B33"/>
                </a:solidFill>
                <a:latin typeface="Gill Sans MT" pitchFamily="34" charset="0"/>
              </a:rPr>
              <a:t>PE kit </a:t>
            </a:r>
          </a:p>
          <a:p>
            <a:pPr eaLnBrk="1" hangingPunct="1">
              <a:buFont typeface="Arial" charset="0"/>
              <a:buChar char="•"/>
              <a:defRPr/>
            </a:pPr>
            <a:r>
              <a:rPr lang="en-GB" altLang="en-US" sz="3200">
                <a:solidFill>
                  <a:srgbClr val="B50B33"/>
                </a:solidFill>
                <a:latin typeface="Gill Sans MT" pitchFamily="34" charset="0"/>
              </a:rPr>
              <a:t>Book bags </a:t>
            </a:r>
          </a:p>
          <a:p>
            <a:pPr eaLnBrk="1" hangingPunct="1">
              <a:buFont typeface="Arial" charset="0"/>
              <a:buChar char="•"/>
              <a:defRPr/>
            </a:pPr>
            <a:r>
              <a:rPr lang="en-GB" altLang="en-US" sz="3200">
                <a:solidFill>
                  <a:srgbClr val="B50B33"/>
                </a:solidFill>
                <a:latin typeface="Gill Sans MT" pitchFamily="34" charset="0"/>
              </a:rPr>
              <a:t>School instruments </a:t>
            </a:r>
          </a:p>
          <a:p>
            <a:pPr eaLnBrk="1" hangingPunct="1">
              <a:buFont typeface="Arial" charset="0"/>
              <a:buChar char="•"/>
              <a:defRPr/>
            </a:pPr>
            <a:r>
              <a:rPr lang="en-GB" altLang="en-US" sz="3200">
                <a:solidFill>
                  <a:srgbClr val="B50B33"/>
                </a:solidFill>
                <a:latin typeface="Gill Sans MT" pitchFamily="34" charset="0"/>
              </a:rPr>
              <a:t>Water bottles and a snack (fruit, vegetables or hard cheese)</a:t>
            </a:r>
          </a:p>
          <a:p>
            <a:pPr eaLnBrk="1" fontAlgn="auto" hangingPunct="1">
              <a:spcAft>
                <a:spcPts val="0"/>
              </a:spcAft>
              <a:defRPr/>
            </a:pPr>
            <a:r>
              <a:rPr lang="en-GB" altLang="en-US" sz="3200">
                <a:solidFill>
                  <a:srgbClr val="B50B33"/>
                </a:solidFill>
                <a:latin typeface="Gill Sans MT" pitchFamily="34" charset="0"/>
              </a:rPr>
              <a:t>Toys – only those that fit into a blazer pocket </a:t>
            </a:r>
            <a:r>
              <a:rPr lang="en-GB" sz="3200">
                <a:solidFill>
                  <a:srgbClr val="B50B33"/>
                </a:solidFill>
                <a:latin typeface="Gill Sans MT" pitchFamily="34" charset="0"/>
              </a:rPr>
              <a:t>These should not contain batteries and bouncy </a:t>
            </a:r>
          </a:p>
          <a:p>
            <a:pPr marL="0" indent="0" eaLnBrk="1" fontAlgn="auto" hangingPunct="1">
              <a:spcAft>
                <a:spcPts val="0"/>
              </a:spcAft>
              <a:buFont typeface="Arial" charset="0"/>
              <a:buNone/>
              <a:defRPr/>
            </a:pPr>
            <a:r>
              <a:rPr lang="en-GB" sz="3200">
                <a:solidFill>
                  <a:srgbClr val="B50B33"/>
                </a:solidFill>
                <a:latin typeface="Gill Sans MT" pitchFamily="34" charset="0"/>
              </a:rPr>
              <a:t>   balls are not allowed.  </a:t>
            </a:r>
            <a:br>
              <a:rPr lang="en-GB" sz="3200">
                <a:solidFill>
                  <a:srgbClr val="B50B33"/>
                </a:solidFill>
                <a:latin typeface="Gill Sans MT" pitchFamily="34" charset="0"/>
              </a:rPr>
            </a:br>
            <a:endParaRPr lang="en-GB" altLang="en-US" sz="3200">
              <a:solidFill>
                <a:srgbClr val="B50B33"/>
              </a:solidFill>
              <a:latin typeface="Gill Sans MT" pitchFamily="34" charset="0"/>
            </a:endParaRPr>
          </a:p>
        </p:txBody>
      </p:sp>
      <p:pic>
        <p:nvPicPr>
          <p:cNvPr id="27652" name="Picture 2">
            <a:extLst>
              <a:ext uri="{FF2B5EF4-FFF2-40B4-BE49-F238E27FC236}">
                <a16:creationId xmlns:a16="http://schemas.microsoft.com/office/drawing/2014/main" id="{1A1E3DE6-60C6-5D6C-C435-BD842F5DD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0400" y="5751513"/>
            <a:ext cx="863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4C425-2F33-233F-E6AD-81EA56EB20C7}"/>
              </a:ext>
            </a:extLst>
          </p:cNvPr>
          <p:cNvSpPr>
            <a:spLocks noGrp="1"/>
          </p:cNvSpPr>
          <p:nvPr>
            <p:ph type="title"/>
          </p:nvPr>
        </p:nvSpPr>
        <p:spPr>
          <a:xfrm>
            <a:off x="457200" y="115887"/>
            <a:ext cx="8229600" cy="990600"/>
          </a:xfrm>
        </p:spPr>
        <p:txBody>
          <a:bodyPr/>
          <a:lstStyle/>
          <a:p>
            <a:pPr algn="ctr" eaLnBrk="1" fontAlgn="auto" hangingPunct="1">
              <a:spcAft>
                <a:spcPts val="0"/>
              </a:spcAft>
              <a:defRPr/>
            </a:pPr>
            <a:r>
              <a:rPr lang="en-GB" sz="3600" b="1">
                <a:solidFill>
                  <a:srgbClr val="B50B33"/>
                </a:solidFill>
                <a:latin typeface="Gill Sans MT" pitchFamily="34" charset="0"/>
              </a:rPr>
              <a:t>Arrival and Collection</a:t>
            </a:r>
            <a:r>
              <a:rPr lang="en-GB">
                <a:solidFill>
                  <a:schemeClr val="tx2">
                    <a:lumMod val="75000"/>
                  </a:schemeClr>
                </a:solidFill>
                <a:latin typeface="Gill Sans MT" pitchFamily="34" charset="0"/>
              </a:rPr>
              <a:t>:</a:t>
            </a:r>
          </a:p>
        </p:txBody>
      </p:sp>
      <p:sp>
        <p:nvSpPr>
          <p:cNvPr id="3" name="Content Placeholder 2">
            <a:extLst>
              <a:ext uri="{FF2B5EF4-FFF2-40B4-BE49-F238E27FC236}">
                <a16:creationId xmlns:a16="http://schemas.microsoft.com/office/drawing/2014/main" id="{8F0C94FC-FFC7-025A-37E2-A0585D89AD64}"/>
              </a:ext>
            </a:extLst>
          </p:cNvPr>
          <p:cNvSpPr>
            <a:spLocks noGrp="1"/>
          </p:cNvSpPr>
          <p:nvPr>
            <p:ph idx="1"/>
          </p:nvPr>
        </p:nvSpPr>
        <p:spPr>
          <a:xfrm>
            <a:off x="249073" y="875506"/>
            <a:ext cx="8763438" cy="5982494"/>
          </a:xfrm>
          <a:ln>
            <a:noFill/>
          </a:ln>
        </p:spPr>
        <p:txBody>
          <a:bodyPr rtlCol="0">
            <a:noAutofit/>
          </a:bodyPr>
          <a:lstStyle/>
          <a:p>
            <a:pPr eaLnBrk="1" fontAlgn="auto" hangingPunct="1">
              <a:spcAft>
                <a:spcPts val="0"/>
              </a:spcAft>
              <a:defRPr/>
            </a:pPr>
            <a:r>
              <a:rPr lang="en-GB" sz="2500">
                <a:solidFill>
                  <a:srgbClr val="B50B33"/>
                </a:solidFill>
                <a:latin typeface="Gill Sans MT" panose="020B0502020104020203" pitchFamily="34" charset="0"/>
              </a:rPr>
              <a:t>Children should not be in cloakrooms or classrooms before 8.30am</a:t>
            </a:r>
          </a:p>
          <a:p>
            <a:pPr eaLnBrk="1" fontAlgn="auto" hangingPunct="1">
              <a:spcAft>
                <a:spcPts val="0"/>
              </a:spcAft>
              <a:defRPr/>
            </a:pPr>
            <a:r>
              <a:rPr lang="en-GB" sz="2500">
                <a:solidFill>
                  <a:srgbClr val="B50B33"/>
                </a:solidFill>
                <a:latin typeface="Gill Sans MT" panose="020B0502020104020203" pitchFamily="34" charset="0"/>
              </a:rPr>
              <a:t>Year 3 pupils should come in through the back door of their classrooms at 8:30am</a:t>
            </a:r>
          </a:p>
          <a:p>
            <a:pPr eaLnBrk="1" fontAlgn="auto" hangingPunct="1">
              <a:spcAft>
                <a:spcPts val="0"/>
              </a:spcAft>
              <a:defRPr/>
            </a:pPr>
            <a:r>
              <a:rPr lang="en-GB" sz="2500">
                <a:solidFill>
                  <a:srgbClr val="B50B33"/>
                </a:solidFill>
                <a:latin typeface="Gill Sans MT" panose="020B0502020104020203" pitchFamily="34" charset="0"/>
              </a:rPr>
              <a:t>If your child is late, please sign in at the office. </a:t>
            </a:r>
          </a:p>
          <a:p>
            <a:pPr eaLnBrk="1" fontAlgn="auto" hangingPunct="1">
              <a:spcAft>
                <a:spcPts val="0"/>
              </a:spcAft>
              <a:defRPr/>
            </a:pPr>
            <a:r>
              <a:rPr lang="en-GB" sz="2500">
                <a:solidFill>
                  <a:srgbClr val="B50B33"/>
                </a:solidFill>
                <a:latin typeface="Gill Sans MT" panose="020B0502020104020203" pitchFamily="34" charset="0"/>
              </a:rPr>
              <a:t>Pupils are responsible for bringing in their own bags and coats, organising their belongings in the cloakroom and classroom trays.</a:t>
            </a:r>
          </a:p>
          <a:p>
            <a:pPr marL="182880" indent="-182880" eaLnBrk="1" fontAlgn="auto" hangingPunct="1">
              <a:spcAft>
                <a:spcPts val="0"/>
              </a:spcAft>
              <a:defRPr/>
            </a:pPr>
            <a:endParaRPr lang="en-GB" sz="2500" b="1">
              <a:solidFill>
                <a:srgbClr val="B50B33"/>
              </a:solidFill>
              <a:latin typeface="Gill Sans MT" pitchFamily="34" charset="0"/>
            </a:endParaRPr>
          </a:p>
          <a:p>
            <a:pPr marL="182880" indent="-182880" eaLnBrk="1" fontAlgn="auto" hangingPunct="1">
              <a:spcAft>
                <a:spcPts val="0"/>
              </a:spcAft>
              <a:defRPr/>
            </a:pPr>
            <a:r>
              <a:rPr lang="en-GB" sz="2500">
                <a:solidFill>
                  <a:srgbClr val="B50B33"/>
                </a:solidFill>
                <a:latin typeface="Gill Sans MT" pitchFamily="34" charset="0"/>
              </a:rPr>
              <a:t>At the end of the day parents can come onsite and the children will be released from the classroom back doors at 3:45pm. </a:t>
            </a:r>
          </a:p>
          <a:p>
            <a:pPr marL="182880" indent="-182880" eaLnBrk="1" fontAlgn="auto" hangingPunct="1">
              <a:spcAft>
                <a:spcPts val="0"/>
              </a:spcAft>
              <a:defRPr/>
            </a:pPr>
            <a:r>
              <a:rPr lang="en-GB" sz="2500">
                <a:solidFill>
                  <a:srgbClr val="B50B33"/>
                </a:solidFill>
                <a:latin typeface="Gill Sans MT" pitchFamily="34" charset="0"/>
              </a:rPr>
              <a:t>If you are late, your child will be taken to the office to             wait for you.</a:t>
            </a:r>
          </a:p>
          <a:p>
            <a:pPr marL="182880" indent="-182880" eaLnBrk="1" fontAlgn="auto" hangingPunct="1">
              <a:spcAft>
                <a:spcPts val="0"/>
              </a:spcAft>
              <a:defRPr/>
            </a:pPr>
            <a:endParaRPr lang="en-GB" sz="2500">
              <a:solidFill>
                <a:srgbClr val="B50B33"/>
              </a:solidFill>
              <a:latin typeface="Gill Sans MT" pitchFamily="34" charset="0"/>
            </a:endParaRPr>
          </a:p>
        </p:txBody>
      </p:sp>
      <p:pic>
        <p:nvPicPr>
          <p:cNvPr id="16388" name="Picture 2">
            <a:extLst>
              <a:ext uri="{FF2B5EF4-FFF2-40B4-BE49-F238E27FC236}">
                <a16:creationId xmlns:a16="http://schemas.microsoft.com/office/drawing/2014/main" id="{12E83D6E-06AD-A707-1D5C-08F764B38F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6890" y="5561724"/>
            <a:ext cx="1028985" cy="118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CF906-D52F-9396-87C7-3EAF04D66B24}"/>
              </a:ext>
            </a:extLst>
          </p:cNvPr>
          <p:cNvSpPr>
            <a:spLocks noGrp="1"/>
          </p:cNvSpPr>
          <p:nvPr>
            <p:ph type="title"/>
          </p:nvPr>
        </p:nvSpPr>
        <p:spPr/>
        <p:txBody>
          <a:bodyPr/>
          <a:lstStyle/>
          <a:p>
            <a:pPr eaLnBrk="1" fontAlgn="auto" hangingPunct="1">
              <a:spcAft>
                <a:spcPts val="0"/>
              </a:spcAft>
              <a:defRPr/>
            </a:pPr>
            <a:r>
              <a:rPr lang="en-GB" sz="3600" b="1">
                <a:solidFill>
                  <a:srgbClr val="B50B33"/>
                </a:solidFill>
                <a:latin typeface="Gill Sans MT" pitchFamily="34" charset="0"/>
              </a:rPr>
              <a:t>In a typical week the children will have</a:t>
            </a:r>
            <a:r>
              <a:rPr lang="en-GB">
                <a:solidFill>
                  <a:schemeClr val="tx2">
                    <a:lumMod val="75000"/>
                  </a:schemeClr>
                </a:solidFill>
                <a:latin typeface="Gill Sans MT" pitchFamily="34" charset="0"/>
              </a:rPr>
              <a:t>:</a:t>
            </a:r>
          </a:p>
        </p:txBody>
      </p:sp>
      <p:sp>
        <p:nvSpPr>
          <p:cNvPr id="3" name="Content Placeholder 2">
            <a:extLst>
              <a:ext uri="{FF2B5EF4-FFF2-40B4-BE49-F238E27FC236}">
                <a16:creationId xmlns:a16="http://schemas.microsoft.com/office/drawing/2014/main" id="{72DE4A49-814D-B2E2-0F8D-4A7B6538E304}"/>
              </a:ext>
            </a:extLst>
          </p:cNvPr>
          <p:cNvSpPr>
            <a:spLocks noGrp="1"/>
          </p:cNvSpPr>
          <p:nvPr>
            <p:ph idx="1"/>
          </p:nvPr>
        </p:nvSpPr>
        <p:spPr>
          <a:xfrm>
            <a:off x="457200" y="1447800"/>
            <a:ext cx="8229600" cy="4876800"/>
          </a:xfrm>
        </p:spPr>
        <p:txBody>
          <a:bodyPr rtlCol="0">
            <a:normAutofit fontScale="70000" lnSpcReduction="20000"/>
          </a:bodyPr>
          <a:lstStyle/>
          <a:p>
            <a:pPr marL="182880" indent="-182880" eaLnBrk="1" fontAlgn="auto" hangingPunct="1">
              <a:spcAft>
                <a:spcPts val="0"/>
              </a:spcAft>
              <a:defRPr/>
            </a:pPr>
            <a:r>
              <a:rPr lang="en-GB" sz="3200">
                <a:solidFill>
                  <a:srgbClr val="B50B33"/>
                </a:solidFill>
                <a:latin typeface="Gill Sans MT" pitchFamily="34" charset="0"/>
              </a:rPr>
              <a:t>5 x Maths lessons</a:t>
            </a:r>
          </a:p>
          <a:p>
            <a:pPr marL="182880" indent="-182880" eaLnBrk="1" fontAlgn="auto" hangingPunct="1">
              <a:spcAft>
                <a:spcPts val="0"/>
              </a:spcAft>
              <a:defRPr/>
            </a:pPr>
            <a:r>
              <a:rPr lang="en-GB" sz="3200">
                <a:solidFill>
                  <a:srgbClr val="B50B33"/>
                </a:solidFill>
                <a:latin typeface="Gill Sans MT" pitchFamily="34" charset="0"/>
              </a:rPr>
              <a:t>5 x English lessons</a:t>
            </a:r>
          </a:p>
          <a:p>
            <a:pPr marL="182880" indent="-182880" eaLnBrk="1" fontAlgn="auto" hangingPunct="1">
              <a:spcAft>
                <a:spcPts val="0"/>
              </a:spcAft>
              <a:defRPr/>
            </a:pPr>
            <a:r>
              <a:rPr lang="en-GB" sz="3200">
                <a:solidFill>
                  <a:srgbClr val="B50B33"/>
                </a:solidFill>
                <a:latin typeface="Gill Sans MT" pitchFamily="34" charset="0"/>
              </a:rPr>
              <a:t>2 x Guided Reading session</a:t>
            </a:r>
          </a:p>
          <a:p>
            <a:pPr marL="182880" indent="-182880" eaLnBrk="1" fontAlgn="auto" hangingPunct="1">
              <a:spcAft>
                <a:spcPts val="0"/>
              </a:spcAft>
              <a:defRPr/>
            </a:pPr>
            <a:r>
              <a:rPr lang="en-GB" sz="3200">
                <a:solidFill>
                  <a:srgbClr val="B50B33"/>
                </a:solidFill>
                <a:latin typeface="Gill Sans MT" pitchFamily="34" charset="0"/>
              </a:rPr>
              <a:t>2 x Science</a:t>
            </a:r>
          </a:p>
          <a:p>
            <a:pPr marL="182880" indent="-182880" eaLnBrk="1" fontAlgn="auto" hangingPunct="1">
              <a:spcAft>
                <a:spcPts val="0"/>
              </a:spcAft>
              <a:defRPr/>
            </a:pPr>
            <a:r>
              <a:rPr lang="en-GB" sz="3200">
                <a:solidFill>
                  <a:srgbClr val="B50B33"/>
                </a:solidFill>
                <a:latin typeface="Gill Sans MT" pitchFamily="34" charset="0"/>
              </a:rPr>
              <a:t>1 x Computing </a:t>
            </a:r>
          </a:p>
          <a:p>
            <a:pPr marL="182880" indent="-182880" eaLnBrk="1" fontAlgn="auto" hangingPunct="1">
              <a:spcAft>
                <a:spcPts val="0"/>
              </a:spcAft>
              <a:defRPr/>
            </a:pPr>
            <a:r>
              <a:rPr lang="en-GB" sz="3200">
                <a:solidFill>
                  <a:srgbClr val="B50B33"/>
                </a:solidFill>
                <a:latin typeface="Gill Sans MT" pitchFamily="34" charset="0"/>
              </a:rPr>
              <a:t>1 x Art or DT</a:t>
            </a:r>
          </a:p>
          <a:p>
            <a:pPr marL="182880" indent="-182880" eaLnBrk="1" fontAlgn="auto" hangingPunct="1">
              <a:spcAft>
                <a:spcPts val="0"/>
              </a:spcAft>
              <a:defRPr/>
            </a:pPr>
            <a:r>
              <a:rPr lang="en-GB" sz="3200">
                <a:solidFill>
                  <a:srgbClr val="B50B33"/>
                </a:solidFill>
                <a:latin typeface="Gill Sans MT" pitchFamily="34" charset="0"/>
              </a:rPr>
              <a:t>2 x History or Geography (Humanities)</a:t>
            </a:r>
          </a:p>
          <a:p>
            <a:pPr marL="182880" indent="-182880" eaLnBrk="1" fontAlgn="auto" hangingPunct="1">
              <a:spcAft>
                <a:spcPts val="0"/>
              </a:spcAft>
              <a:defRPr/>
            </a:pPr>
            <a:r>
              <a:rPr lang="en-GB" sz="3200">
                <a:solidFill>
                  <a:srgbClr val="B50B33"/>
                </a:solidFill>
                <a:latin typeface="Gill Sans MT" pitchFamily="34" charset="0"/>
              </a:rPr>
              <a:t>1 x  RE </a:t>
            </a:r>
          </a:p>
          <a:p>
            <a:pPr marL="182880" indent="-182880" eaLnBrk="1" fontAlgn="auto" hangingPunct="1">
              <a:spcAft>
                <a:spcPts val="0"/>
              </a:spcAft>
              <a:defRPr/>
            </a:pPr>
            <a:r>
              <a:rPr lang="en-GB" sz="3200">
                <a:solidFill>
                  <a:srgbClr val="B50B33"/>
                </a:solidFill>
                <a:latin typeface="Gill Sans MT" pitchFamily="34" charset="0"/>
              </a:rPr>
              <a:t>1 x PSHE</a:t>
            </a:r>
          </a:p>
          <a:p>
            <a:pPr marL="182880" indent="-182880" eaLnBrk="1" fontAlgn="auto" hangingPunct="1">
              <a:spcAft>
                <a:spcPts val="0"/>
              </a:spcAft>
              <a:defRPr/>
            </a:pPr>
            <a:r>
              <a:rPr lang="en-GB" sz="3200">
                <a:solidFill>
                  <a:srgbClr val="B50B33"/>
                </a:solidFill>
                <a:latin typeface="Gill Sans MT" pitchFamily="34" charset="0"/>
              </a:rPr>
              <a:t>2 x PE  (Monday morning and Thursday afternoon) </a:t>
            </a:r>
          </a:p>
          <a:p>
            <a:pPr marL="182880" indent="-182880" eaLnBrk="1" fontAlgn="auto" hangingPunct="1">
              <a:spcAft>
                <a:spcPts val="0"/>
              </a:spcAft>
              <a:defRPr/>
            </a:pPr>
            <a:r>
              <a:rPr lang="en-GB" sz="3200">
                <a:solidFill>
                  <a:srgbClr val="B50B33"/>
                </a:solidFill>
                <a:latin typeface="Gill Sans MT" pitchFamily="34" charset="0"/>
              </a:rPr>
              <a:t>2 x Music (Recorders on Wednesday)</a:t>
            </a:r>
          </a:p>
          <a:p>
            <a:pPr marL="182880" indent="-182880" eaLnBrk="1" fontAlgn="auto" hangingPunct="1">
              <a:spcAft>
                <a:spcPts val="0"/>
              </a:spcAft>
              <a:defRPr/>
            </a:pPr>
            <a:r>
              <a:rPr lang="en-GB" sz="3200">
                <a:solidFill>
                  <a:srgbClr val="B50B33"/>
                </a:solidFill>
                <a:latin typeface="Gill Sans MT" pitchFamily="34" charset="0"/>
              </a:rPr>
              <a:t>1 x Drama lesson</a:t>
            </a:r>
          </a:p>
          <a:p>
            <a:pPr marL="182880" indent="-182880" eaLnBrk="1" fontAlgn="auto" hangingPunct="1">
              <a:spcAft>
                <a:spcPts val="0"/>
              </a:spcAft>
              <a:defRPr/>
            </a:pPr>
            <a:r>
              <a:rPr lang="en-GB" sz="3200">
                <a:solidFill>
                  <a:srgbClr val="B50B33"/>
                </a:solidFill>
                <a:latin typeface="Gill Sans MT" pitchFamily="34" charset="0"/>
              </a:rPr>
              <a:t>1 x French</a:t>
            </a:r>
          </a:p>
          <a:p>
            <a:pPr marL="182880" indent="-182880" eaLnBrk="1" fontAlgn="auto" hangingPunct="1">
              <a:spcAft>
                <a:spcPts val="0"/>
              </a:spcAft>
              <a:defRPr/>
            </a:pPr>
            <a:r>
              <a:rPr lang="en-GB" sz="3200">
                <a:solidFill>
                  <a:srgbClr val="B50B33"/>
                </a:solidFill>
                <a:latin typeface="Gill Sans MT" pitchFamily="34" charset="0"/>
              </a:rPr>
              <a:t>1 x Votes for Schools</a:t>
            </a:r>
          </a:p>
          <a:p>
            <a:pPr marL="0" indent="0" eaLnBrk="1" fontAlgn="auto" hangingPunct="1">
              <a:spcAft>
                <a:spcPts val="0"/>
              </a:spcAft>
              <a:buFont typeface="Arial" panose="020B0604020202020204" pitchFamily="34" charset="0"/>
              <a:buNone/>
              <a:defRPr/>
            </a:pPr>
            <a:endParaRPr lang="en-GB" sz="3200">
              <a:solidFill>
                <a:schemeClr val="tx2">
                  <a:lumMod val="75000"/>
                </a:schemeClr>
              </a:solidFill>
              <a:latin typeface="Gill Sans MT" pitchFamily="34" charset="0"/>
            </a:endParaRPr>
          </a:p>
          <a:p>
            <a:pPr marL="182880" indent="-182880" eaLnBrk="1" fontAlgn="auto" hangingPunct="1">
              <a:spcAft>
                <a:spcPts val="0"/>
              </a:spcAft>
              <a:defRPr/>
            </a:pPr>
            <a:endParaRPr lang="en-GB" sz="3200">
              <a:solidFill>
                <a:schemeClr val="tx2">
                  <a:lumMod val="75000"/>
                </a:schemeClr>
              </a:solidFill>
              <a:latin typeface="Gill Sans MT" pitchFamily="34" charset="0"/>
            </a:endParaRPr>
          </a:p>
        </p:txBody>
      </p:sp>
      <p:pic>
        <p:nvPicPr>
          <p:cNvPr id="17412" name="Picture 2">
            <a:extLst>
              <a:ext uri="{FF2B5EF4-FFF2-40B4-BE49-F238E27FC236}">
                <a16:creationId xmlns:a16="http://schemas.microsoft.com/office/drawing/2014/main" id="{1B94DE18-1917-F32A-E8DA-DA2533DF2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5157788"/>
            <a:ext cx="138112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9089-F9F4-63DF-42EC-5F52FE5946B8}"/>
              </a:ext>
            </a:extLst>
          </p:cNvPr>
          <p:cNvSpPr>
            <a:spLocks noGrp="1"/>
          </p:cNvSpPr>
          <p:nvPr>
            <p:ph type="title"/>
          </p:nvPr>
        </p:nvSpPr>
        <p:spPr/>
        <p:txBody>
          <a:bodyPr>
            <a:normAutofit/>
          </a:bodyPr>
          <a:lstStyle/>
          <a:p>
            <a:pPr>
              <a:defRPr/>
            </a:pPr>
            <a:r>
              <a:rPr lang="en-GB" altLang="en-US" sz="2300" b="1">
                <a:solidFill>
                  <a:srgbClr val="C00000"/>
                </a:solidFill>
                <a:latin typeface="Gill Sans MT" panose="020B0502020104020203" pitchFamily="34" charset="0"/>
                <a:ea typeface="Times New Roman" panose="02020603050405020304" pitchFamily="18" charset="0"/>
              </a:rPr>
              <a:t>Class 3A  2024-25	Teacher: Mrs Edwards</a:t>
            </a:r>
            <a:br>
              <a:rPr lang="en-GB" altLang="en-US" sz="2300">
                <a:solidFill>
                  <a:srgbClr val="C00000"/>
                </a:solidFill>
              </a:rPr>
            </a:br>
            <a:endParaRPr lang="en-GB" sz="2300"/>
          </a:p>
        </p:txBody>
      </p:sp>
      <p:pic>
        <p:nvPicPr>
          <p:cNvPr id="5" name="Picture 4">
            <a:extLst>
              <a:ext uri="{FF2B5EF4-FFF2-40B4-BE49-F238E27FC236}">
                <a16:creationId xmlns:a16="http://schemas.microsoft.com/office/drawing/2014/main" id="{D1703520-CECD-487C-346F-74308626C5C6}"/>
              </a:ext>
            </a:extLst>
          </p:cNvPr>
          <p:cNvPicPr>
            <a:picLocks noChangeAspect="1"/>
          </p:cNvPicPr>
          <p:nvPr/>
        </p:nvPicPr>
        <p:blipFill rotWithShape="1">
          <a:blip r:embed="rId3"/>
          <a:srcRect t="6154"/>
          <a:stretch/>
        </p:blipFill>
        <p:spPr>
          <a:xfrm>
            <a:off x="0" y="1124712"/>
            <a:ext cx="9023685" cy="550827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2E618D-2A53-0FC7-4651-00C5C2D4858B}"/>
              </a:ext>
            </a:extLst>
          </p:cNvPr>
          <p:cNvSpPr txBox="1">
            <a:spLocks/>
          </p:cNvSpPr>
          <p:nvPr/>
        </p:nvSpPr>
        <p:spPr>
          <a:xfrm>
            <a:off x="577586" y="294557"/>
            <a:ext cx="8229600" cy="990600"/>
          </a:xfrm>
          <a:prstGeom prst="rect">
            <a:avLst/>
          </a:prstGeom>
        </p:spPr>
        <p:txBody>
          <a:bodyPr vert="horz" lIns="91440" tIns="45720" rIns="91440" bIns="45720" rtlCol="0" anchor="ctr">
            <a:normAutofit fontScale="97500"/>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defRPr/>
            </a:pPr>
            <a:r>
              <a:rPr lang="en-GB" altLang="en-US" sz="2400" b="1" dirty="0">
                <a:solidFill>
                  <a:srgbClr val="C00000"/>
                </a:solidFill>
                <a:latin typeface="Gill Sans MT" panose="020B0502020104020203" pitchFamily="34" charset="0"/>
                <a:ea typeface="Times New Roman" panose="02020603050405020304" pitchFamily="18" charset="0"/>
              </a:rPr>
              <a:t>Class 3B  2024- 25      Teachers:  Mrs Johnstone and Mrs Samouel</a:t>
            </a:r>
            <a:endParaRPr lang="en-GB" dirty="0"/>
          </a:p>
        </p:txBody>
      </p:sp>
      <p:pic>
        <p:nvPicPr>
          <p:cNvPr id="7" name="Picture 6">
            <a:extLst>
              <a:ext uri="{FF2B5EF4-FFF2-40B4-BE49-F238E27FC236}">
                <a16:creationId xmlns:a16="http://schemas.microsoft.com/office/drawing/2014/main" id="{63C7B8AA-C5D3-8195-EF51-954121D27433}"/>
              </a:ext>
            </a:extLst>
          </p:cNvPr>
          <p:cNvPicPr>
            <a:picLocks noChangeAspect="1"/>
          </p:cNvPicPr>
          <p:nvPr/>
        </p:nvPicPr>
        <p:blipFill>
          <a:blip r:embed="rId2"/>
          <a:stretch>
            <a:fillRect/>
          </a:stretch>
        </p:blipFill>
        <p:spPr>
          <a:xfrm>
            <a:off x="219456" y="1082959"/>
            <a:ext cx="8705088" cy="5403436"/>
          </a:xfrm>
          <a:prstGeom prst="rect">
            <a:avLst/>
          </a:prstGeom>
        </p:spPr>
      </p:pic>
    </p:spTree>
    <p:extLst>
      <p:ext uri="{BB962C8B-B14F-4D97-AF65-F5344CB8AC3E}">
        <p14:creationId xmlns:p14="http://schemas.microsoft.com/office/powerpoint/2010/main" val="1127409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3B087-5B14-1BDC-3492-52485D290122}"/>
              </a:ext>
            </a:extLst>
          </p:cNvPr>
          <p:cNvSpPr>
            <a:spLocks noGrp="1"/>
          </p:cNvSpPr>
          <p:nvPr>
            <p:ph type="title"/>
          </p:nvPr>
        </p:nvSpPr>
        <p:spPr/>
        <p:txBody>
          <a:bodyPr/>
          <a:lstStyle/>
          <a:p>
            <a:pPr algn="ctr" eaLnBrk="1" fontAlgn="auto" hangingPunct="1">
              <a:spcAft>
                <a:spcPts val="0"/>
              </a:spcAft>
              <a:defRPr/>
            </a:pPr>
            <a:r>
              <a:rPr lang="en-GB" sz="3600" b="1">
                <a:solidFill>
                  <a:srgbClr val="B50B33"/>
                </a:solidFill>
                <a:latin typeface="Gill Sans MT" pitchFamily="34" charset="0"/>
              </a:rPr>
              <a:t>English and Maths Sets</a:t>
            </a:r>
            <a:r>
              <a:rPr lang="en-GB">
                <a:solidFill>
                  <a:srgbClr val="B50B33"/>
                </a:solidFill>
                <a:latin typeface="Gill Sans MT" pitchFamily="34" charset="0"/>
              </a:rPr>
              <a:t>:</a:t>
            </a:r>
          </a:p>
        </p:txBody>
      </p:sp>
      <p:sp>
        <p:nvSpPr>
          <p:cNvPr id="21507" name="Content Placeholder 2">
            <a:extLst>
              <a:ext uri="{FF2B5EF4-FFF2-40B4-BE49-F238E27FC236}">
                <a16:creationId xmlns:a16="http://schemas.microsoft.com/office/drawing/2014/main" id="{5BBEF704-0D76-0123-D4EE-2B63EAF03218}"/>
              </a:ext>
            </a:extLst>
          </p:cNvPr>
          <p:cNvSpPr>
            <a:spLocks noGrp="1"/>
          </p:cNvSpPr>
          <p:nvPr>
            <p:ph idx="1"/>
          </p:nvPr>
        </p:nvSpPr>
        <p:spPr/>
        <p:txBody>
          <a:bodyPr/>
          <a:lstStyle/>
          <a:p>
            <a:pPr eaLnBrk="1" hangingPunct="1"/>
            <a:r>
              <a:rPr lang="en-GB" altLang="en-US" sz="3200">
                <a:solidFill>
                  <a:srgbClr val="B50B33"/>
                </a:solidFill>
                <a:latin typeface="Gill Sans MT" panose="020B0502020104020203" pitchFamily="34" charset="0"/>
              </a:rPr>
              <a:t>English will continue to be taught in separate classes.</a:t>
            </a:r>
          </a:p>
          <a:p>
            <a:pPr eaLnBrk="1" hangingPunct="1"/>
            <a:endParaRPr lang="en-GB" altLang="en-US" sz="3200">
              <a:solidFill>
                <a:srgbClr val="B50B33"/>
              </a:solidFill>
              <a:latin typeface="Gill Sans MT" panose="020B0502020104020203" pitchFamily="34" charset="0"/>
            </a:endParaRPr>
          </a:p>
          <a:p>
            <a:pPr eaLnBrk="1" hangingPunct="1"/>
            <a:r>
              <a:rPr lang="en-GB" altLang="en-US" sz="3200">
                <a:solidFill>
                  <a:srgbClr val="B50B33"/>
                </a:solidFill>
                <a:latin typeface="Gill Sans MT" panose="020B0502020104020203" pitchFamily="34" charset="0"/>
              </a:rPr>
              <a:t>At the start of the year, children are taught Maths in their own classes and then are put in two sets after the October half term.  We will review their progress regularly.</a:t>
            </a:r>
          </a:p>
          <a:p>
            <a:pPr eaLnBrk="1" hangingPunct="1"/>
            <a:endParaRPr lang="en-GB" altLang="en-US" sz="3200">
              <a:solidFill>
                <a:srgbClr val="B50B33"/>
              </a:solidFill>
              <a:latin typeface="Gill Sans MT" panose="020B0502020104020203" pitchFamily="34" charset="0"/>
            </a:endParaRPr>
          </a:p>
          <a:p>
            <a:pPr eaLnBrk="1" hangingPunct="1"/>
            <a:endParaRPr lang="en-GB" altLang="en-US" sz="3200">
              <a:solidFill>
                <a:srgbClr val="B50B33"/>
              </a:solidFill>
              <a:latin typeface="Gill Sans MT" panose="020B0502020104020203" pitchFamily="34" charset="0"/>
            </a:endParaRPr>
          </a:p>
        </p:txBody>
      </p:sp>
      <p:pic>
        <p:nvPicPr>
          <p:cNvPr id="21508" name="Picture 2">
            <a:extLst>
              <a:ext uri="{FF2B5EF4-FFF2-40B4-BE49-F238E27FC236}">
                <a16:creationId xmlns:a16="http://schemas.microsoft.com/office/drawing/2014/main" id="{1291D4C1-7586-6FEB-05A2-DEEAF7E096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672" y="5089744"/>
            <a:ext cx="138112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2.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ia065569f4b645fd8ac1644a385d9599 xmlns="e385f305-30a0-4de2-bb00-0cf8b699dc98">
      <Terms xmlns="http://schemas.microsoft.com/office/infopath/2007/PartnerControls"/>
    </ia065569f4b645fd8ac1644a385d9599>
    <CustomTags xmlns="e385f305-30a0-4de2-bb00-0cf8b699dc98" xsi:nil="true"/>
    <KS xmlns="e385f305-30a0-4de2-bb00-0cf8b699dc98" xsi:nil="true"/>
    <i5a39c638eea47688b7bbd94e96b2677 xmlns="e385f305-30a0-4de2-bb00-0cf8b699dc98">
      <Terms xmlns="http://schemas.microsoft.com/office/infopath/2007/PartnerControls"/>
    </i5a39c638eea47688b7bbd94e96b2677>
    <b5b6fcf271a3406d84d42aaad4532977 xmlns="e385f305-30a0-4de2-bb00-0cf8b699dc98">
      <Terms xmlns="http://schemas.microsoft.com/office/infopath/2007/PartnerControls"/>
    </b5b6fcf271a3406d84d42aaad4532977>
    <iac20268cb3f425f905fa12124736956 xmlns="e385f305-30a0-4de2-bb00-0cf8b699dc98">
      <Terms xmlns="http://schemas.microsoft.com/office/infopath/2007/PartnerControls"/>
    </iac20268cb3f425f905fa12124736956>
    <d9c7554df377477182b27ddc9b64f140 xmlns="e385f305-30a0-4de2-bb00-0cf8b699dc98">
      <Terms xmlns="http://schemas.microsoft.com/office/infopath/2007/PartnerControls"/>
    </d9c7554df377477182b27ddc9b64f140>
    <PersonalIdentificationData xmlns="e385f305-30a0-4de2-bb00-0cf8b699dc98" xsi:nil="true"/>
    <Lesson xmlns="e385f305-30a0-4de2-bb00-0cf8b699dc98" xsi:nil="true"/>
    <Year xmlns="e385f305-30a0-4de2-bb00-0cf8b699dc98" xsi:nil="true"/>
    <SharedWithUsers xmlns="e385f305-30a0-4de2-bb00-0cf8b699dc98">
      <UserInfo>
        <DisplayName>Christina Hubbard</DisplayName>
        <AccountId>75</AccountId>
        <AccountType/>
      </UserInfo>
      <UserInfo>
        <DisplayName>Katie Edwards</DisplayName>
        <AccountId>47</AccountId>
        <AccountType/>
      </UserInfo>
      <UserInfo>
        <DisplayName>Jennifer Rees</DisplayName>
        <AccountId>56</AccountId>
        <AccountType/>
      </UserInfo>
      <UserInfo>
        <DisplayName>Admissions</DisplayName>
        <AccountId>928</AccountId>
        <AccountType/>
      </UserInfo>
    </SharedWithUsers>
    <lcf76f155ced4ddcb4097134ff3c332f xmlns="8d204094-9316-4d5a-8854-ac5ce042cc63">
      <Terms xmlns="http://schemas.microsoft.com/office/infopath/2007/PartnerControls"/>
    </lcf76f155ced4ddcb4097134ff3c332f>
    <TaxCatchAll xmlns="e385f305-30a0-4de2-bb00-0cf8b699dc98" xsi:nil="true"/>
    <CurriculumSubject xmlns="e385f305-30a0-4de2-bb00-0cf8b699dc98">Junior Staff Common</CurriculumSubjec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2C48B6109D6D44AA4F944574443B1EF" ma:contentTypeVersion="36" ma:contentTypeDescription="Create a new document." ma:contentTypeScope="" ma:versionID="0a5fb822ce640c66f3265a15a189a9e4">
  <xsd:schema xmlns:xsd="http://www.w3.org/2001/XMLSchema" xmlns:xs="http://www.w3.org/2001/XMLSchema" xmlns:p="http://schemas.microsoft.com/office/2006/metadata/properties" xmlns:ns1="http://schemas.microsoft.com/sharepoint/v3" xmlns:ns2="e385f305-30a0-4de2-bb00-0cf8b699dc98" xmlns:ns3="8d204094-9316-4d5a-8854-ac5ce042cc63" targetNamespace="http://schemas.microsoft.com/office/2006/metadata/properties" ma:root="true" ma:fieldsID="eb8dfe43f447900a3c22cb3b92ff4357" ns1:_="" ns2:_="" ns3:_="">
    <xsd:import namespace="http://schemas.microsoft.com/sharepoint/v3"/>
    <xsd:import namespace="e385f305-30a0-4de2-bb00-0cf8b699dc98"/>
    <xsd:import namespace="8d204094-9316-4d5a-8854-ac5ce042cc63"/>
    <xsd:element name="properties">
      <xsd:complexType>
        <xsd:sequence>
          <xsd:element name="documentManagement">
            <xsd:complexType>
              <xsd:all>
                <xsd:element ref="ns2:iac20268cb3f425f905fa12124736956" minOccurs="0"/>
                <xsd:element ref="ns2:TaxCatchAll" minOccurs="0"/>
                <xsd:element ref="ns2:PersonalIdentificationData" minOccurs="0"/>
                <xsd:element ref="ns2:KS" minOccurs="0"/>
                <xsd:element ref="ns2:i5a39c638eea47688b7bbd94e96b2677" minOccurs="0"/>
                <xsd:element ref="ns2:d9c7554df377477182b27ddc9b64f140" minOccurs="0"/>
                <xsd:element ref="ns2:ia065569f4b645fd8ac1644a385d9599" minOccurs="0"/>
                <xsd:element ref="ns2:b5b6fcf271a3406d84d42aaad4532977" minOccurs="0"/>
                <xsd:element ref="ns2:Year" minOccurs="0"/>
                <xsd:element ref="ns2:Lesson" minOccurs="0"/>
                <xsd:element ref="ns2:CustomTags" minOccurs="0"/>
                <xsd:element ref="ns2:CurriculumSubject"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2:SharedWithUsers" minOccurs="0"/>
                <xsd:element ref="ns2:SharedWithDetails" minOccurs="0"/>
                <xsd:element ref="ns3:lcf76f155ced4ddcb4097134ff3c332f" minOccurs="0"/>
                <xsd:element ref="ns3:MediaServiceObjectDetectorVersions" minOccurs="0"/>
                <xsd:element ref="ns3: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42" nillable="true" ma:displayName="Unified Compliance Policy Properties" ma:hidden="true" ma:internalName="_ip_UnifiedCompliancePolicyProperties">
      <xsd:simpleType>
        <xsd:restriction base="dms:Note"/>
      </xsd:simpleType>
    </xsd:element>
    <xsd:element name="_ip_UnifiedCompliancePolicyUIAction" ma:index="4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85f305-30a0-4de2-bb00-0cf8b699dc98" elementFormDefault="qualified">
    <xsd:import namespace="http://schemas.microsoft.com/office/2006/documentManagement/types"/>
    <xsd:import namespace="http://schemas.microsoft.com/office/infopath/2007/PartnerControls"/>
    <xsd:element name="iac20268cb3f425f905fa12124736956" ma:index="9" nillable="true" ma:taxonomy="true" ma:internalName="iac20268cb3f425f905fa12124736956" ma:taxonomyFieldName="Staff_x0020_Category" ma:displayName="Staff Category" ma:default="" ma:fieldId="{2ac20268-cb3f-425f-905f-a12124736956}" ma:sspId="703f5f86-235f-4561-9b6b-fb7fe0aac11d" ma:termSetId="0cea7e56-52ff-4df4-add7-5944171b8c53"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f720ed0f-a979-4573-a165-ed25b9587457}" ma:internalName="TaxCatchAll" ma:showField="CatchAllData" ma:web="e385f305-30a0-4de2-bb00-0cf8b699dc98">
      <xsd:complexType>
        <xsd:complexContent>
          <xsd:extension base="dms:MultiChoiceLookup">
            <xsd:sequence>
              <xsd:element name="Value" type="dms:Lookup" maxOccurs="unbounded" minOccurs="0" nillable="true"/>
            </xsd:sequence>
          </xsd:extension>
        </xsd:complexContent>
      </xsd:complexType>
    </xsd:element>
    <xsd:element name="PersonalIdentificationData" ma:index="11" nillable="true" ma:displayName="Personal Identification Data" ma:default="" ma:internalName="PersonalIdentificationData">
      <xsd:simpleType>
        <xsd:restriction base="dms:Choice">
          <xsd:enumeration value="No"/>
          <xsd:enumeration value="Yes"/>
        </xsd:restriction>
      </xsd:simpleType>
    </xsd:element>
    <xsd:element name="KS" ma:index="12" nillable="true" ma:displayName="Key Stage" ma:default="" ma:internalName="KS">
      <xsd:simpleType>
        <xsd:restriction base="dms:Choice">
          <xsd:enumeration value="Foundation"/>
          <xsd:enumeration value="KS1"/>
          <xsd:enumeration value="KS2"/>
          <xsd:enumeration value="KS3"/>
          <xsd:enumeration value="KS4"/>
          <xsd:enumeration value="KS5"/>
        </xsd:restriction>
      </xsd:simpleType>
    </xsd:element>
    <xsd:element name="i5a39c638eea47688b7bbd94e96b2677" ma:index="14" nillable="true" ma:taxonomy="true" ma:internalName="i5a39c638eea47688b7bbd94e96b2677" ma:taxonomyFieldName="Topic" ma:displayName="Topic" ma:default="" ma:fieldId="{25a39c63-8eea-4768-8b7b-bd94e96b2677}" ma:sspId="703f5f86-235f-4561-9b6b-fb7fe0aac11d" ma:termSetId="463a0750-0acd-473b-8ff9-1d5374392449" ma:anchorId="00000000-0000-0000-0000-000000000000" ma:open="false" ma:isKeyword="false">
      <xsd:complexType>
        <xsd:sequence>
          <xsd:element ref="pc:Terms" minOccurs="0" maxOccurs="1"/>
        </xsd:sequence>
      </xsd:complexType>
    </xsd:element>
    <xsd:element name="d9c7554df377477182b27ddc9b64f140" ma:index="16" nillable="true" ma:taxonomy="true" ma:internalName="d9c7554df377477182b27ddc9b64f140" ma:taxonomyFieldName="ExamBoard" ma:displayName="Exam Board" ma:default="" ma:fieldId="{d9c7554d-f377-4771-82b2-7ddc9b64f140}" ma:sspId="703f5f86-235f-4561-9b6b-fb7fe0aac11d" ma:termSetId="cc2968dd-bbfc-471d-9175-48975d4ccfb7" ma:anchorId="00000000-0000-0000-0000-000000000000" ma:open="false" ma:isKeyword="false">
      <xsd:complexType>
        <xsd:sequence>
          <xsd:element ref="pc:Terms" minOccurs="0" maxOccurs="1"/>
        </xsd:sequence>
      </xsd:complexType>
    </xsd:element>
    <xsd:element name="ia065569f4b645fd8ac1644a385d9599" ma:index="18" nillable="true" ma:taxonomy="true" ma:internalName="ia065569f4b645fd8ac1644a385d9599" ma:taxonomyFieldName="Week" ma:displayName="Week" ma:default="" ma:fieldId="{2a065569-f4b6-45fd-8ac1-644a385d9599}" ma:sspId="703f5f86-235f-4561-9b6b-fb7fe0aac11d" ma:termSetId="15feca94-7e13-4a43-b96e-87111d902b5c" ma:anchorId="00000000-0000-0000-0000-000000000000" ma:open="false" ma:isKeyword="false">
      <xsd:complexType>
        <xsd:sequence>
          <xsd:element ref="pc:Terms" minOccurs="0" maxOccurs="1"/>
        </xsd:sequence>
      </xsd:complexType>
    </xsd:element>
    <xsd:element name="b5b6fcf271a3406d84d42aaad4532977" ma:index="20" nillable="true" ma:taxonomy="true" ma:internalName="b5b6fcf271a3406d84d42aaad4532977" ma:taxonomyFieldName="Term" ma:displayName="Term" ma:default="" ma:fieldId="{b5b6fcf2-71a3-406d-84d4-2aaad4532977}" ma:sspId="703f5f86-235f-4561-9b6b-fb7fe0aac11d" ma:termSetId="56ddd6e3-646c-495b-a089-b76b70849df8" ma:anchorId="00000000-0000-0000-0000-000000000000" ma:open="false" ma:isKeyword="false">
      <xsd:complexType>
        <xsd:sequence>
          <xsd:element ref="pc:Terms" minOccurs="0" maxOccurs="1"/>
        </xsd:sequence>
      </xsd:complexType>
    </xsd:element>
    <xsd:element name="Year" ma:index="21" nillable="true" ma:displayName="Year" ma:default="" ma:internalName="Year">
      <xsd:simpleType>
        <xsd:restriction base="dms:Choice">
          <xsd:enumeration value="R"/>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restriction>
      </xsd:simpleType>
    </xsd:element>
    <xsd:element name="Lesson" ma:index="22" nillable="true" ma:displayName="Lesson" ma:default="" ma:internalName="Lesson">
      <xsd:simpleType>
        <xsd:restriction base="dms:Text"/>
      </xsd:simpleType>
    </xsd:element>
    <xsd:element name="CustomTags" ma:index="23" nillable="true" ma:displayName="Custom Tags" ma:default="" ma:internalName="CustomTags">
      <xsd:simpleType>
        <xsd:restriction base="dms:Text"/>
      </xsd:simpleType>
    </xsd:element>
    <xsd:element name="CurriculumSubject" ma:index="24" nillable="true" ma:displayName="Curriculum Subject" ma:default="Junior Staff Common" ma:internalName="CurriculumSubject">
      <xsd:simpleType>
        <xsd:restriction base="dms:Text"/>
      </xsd:simpleType>
    </xsd:element>
    <xsd:element name="SharedWithUsers" ma:index="3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204094-9316-4d5a-8854-ac5ce042cc63"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DateTaken" ma:index="29" nillable="true" ma:displayName="MediaServiceDateTaken" ma:hidden="true" ma:internalName="MediaServiceDateTaken" ma:readOnly="true">
      <xsd:simpleType>
        <xsd:restriction base="dms:Text"/>
      </xsd:simpleType>
    </xsd:element>
    <xsd:element name="MediaLengthInSeconds" ma:index="30" nillable="true" ma:displayName="MediaLengthInSeconds" ma:hidden="true" ma:internalName="MediaLengthInSeconds" ma:readOnly="true">
      <xsd:simpleType>
        <xsd:restriction base="dms:Unknown"/>
      </xsd:simpleType>
    </xsd:element>
    <xsd:element name="MediaServiceAutoTags" ma:index="31" nillable="true" ma:displayName="Tags" ma:internalName="MediaServiceAutoTags" ma:readOnly="true">
      <xsd:simpleType>
        <xsd:restriction base="dms:Text"/>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OCR" ma:index="34" nillable="true" ma:displayName="Extracted Text" ma:internalName="MediaServiceOCR" ma:readOnly="true">
      <xsd:simpleType>
        <xsd:restriction base="dms:Note">
          <xsd:maxLength value="255"/>
        </xsd:restriction>
      </xsd:simpleType>
    </xsd:element>
    <xsd:element name="MediaServiceLocation" ma:index="35" nillable="true" ma:displayName="Location" ma:internalName="MediaServiceLocation" ma:readOnly="true">
      <xsd:simpleType>
        <xsd:restriction base="dms:Text"/>
      </xsd:simpleType>
    </xsd:element>
    <xsd:element name="lcf76f155ced4ddcb4097134ff3c332f" ma:index="39" nillable="true" ma:taxonomy="true" ma:internalName="lcf76f155ced4ddcb4097134ff3c332f" ma:taxonomyFieldName="MediaServiceImageTags" ma:displayName="Image Tags" ma:readOnly="false" ma:fieldId="{5cf76f15-5ced-4ddc-b409-7134ff3c332f}" ma:taxonomyMulti="true" ma:sspId="703f5f86-235f-4561-9b6b-fb7fe0aac11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8573EA-1395-4285-B7B4-1570656B7724}">
  <ds:schemaRefs>
    <ds:schemaRef ds:uri="http://schemas.microsoft.com/office/2006/metadata/longProperties"/>
  </ds:schemaRefs>
</ds:datastoreItem>
</file>

<file path=customXml/itemProps2.xml><?xml version="1.0" encoding="utf-8"?>
<ds:datastoreItem xmlns:ds="http://schemas.openxmlformats.org/officeDocument/2006/customXml" ds:itemID="{750E8634-2A2C-4E3B-9265-83F12069226C}">
  <ds:schemaRefs>
    <ds:schemaRef ds:uri="http://schemas.microsoft.com/office/2006/metadata/properties"/>
    <ds:schemaRef ds:uri="http://purl.org/dc/dcmitype/"/>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8d204094-9316-4d5a-8854-ac5ce042cc63"/>
    <ds:schemaRef ds:uri="e385f305-30a0-4de2-bb00-0cf8b699dc98"/>
    <ds:schemaRef ds:uri="http://www.w3.org/XML/1998/namespace"/>
  </ds:schemaRefs>
</ds:datastoreItem>
</file>

<file path=customXml/itemProps3.xml><?xml version="1.0" encoding="utf-8"?>
<ds:datastoreItem xmlns:ds="http://schemas.openxmlformats.org/officeDocument/2006/customXml" ds:itemID="{BDDFBC94-12C8-4515-9A75-46FCB0EC52C8}"/>
</file>

<file path=customXml/itemProps4.xml><?xml version="1.0" encoding="utf-8"?>
<ds:datastoreItem xmlns:ds="http://schemas.openxmlformats.org/officeDocument/2006/customXml" ds:itemID="{C3B73C95-96EA-4490-912A-50CC6F8E1A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TotalTime>
  <Words>1281</Words>
  <Application>Microsoft Office PowerPoint</Application>
  <PresentationFormat>On-screen Show (4:3)</PresentationFormat>
  <Paragraphs>137</Paragraphs>
  <Slides>22</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Gill Sans 1</vt:lpstr>
      <vt:lpstr>Gill Sans MT</vt:lpstr>
      <vt:lpstr>Clarity</vt:lpstr>
      <vt:lpstr>1_Clarity</vt:lpstr>
      <vt:lpstr>  Welcome to the Year 3 Transition Meeting. Teachers:        Mrs Edwards 3A      Mrs Johnstone and Mrs Samouel 3B   Teaching Assistants: Ms Mackay and Mrs George</vt:lpstr>
      <vt:lpstr>In this meeting we hope to inform you about:</vt:lpstr>
      <vt:lpstr>Uniform and Equipment:</vt:lpstr>
      <vt:lpstr>Uniform and Equipment:</vt:lpstr>
      <vt:lpstr>Arrival and Collection:</vt:lpstr>
      <vt:lpstr>In a typical week the children will have:</vt:lpstr>
      <vt:lpstr>Class 3A  2024-25 Teacher: Mrs Edwards </vt:lpstr>
      <vt:lpstr>PowerPoint Presentation</vt:lpstr>
      <vt:lpstr>English and Maths Sets:</vt:lpstr>
      <vt:lpstr>Curriculum Topics</vt:lpstr>
      <vt:lpstr>Visits and Curriculum Enhancements:</vt:lpstr>
      <vt:lpstr>Homework</vt:lpstr>
      <vt:lpstr>PowerPoint Presentation</vt:lpstr>
      <vt:lpstr>PowerPoint Presentation</vt:lpstr>
      <vt:lpstr>PowerPoint Presentation</vt:lpstr>
      <vt:lpstr>PowerPoint Presentation</vt:lpstr>
      <vt:lpstr>PowerPoint Presentation</vt:lpstr>
      <vt:lpstr>PowerPoint Presentation</vt:lpstr>
      <vt:lpstr>E-safety</vt:lpstr>
      <vt:lpstr>PowerPoint Presentation</vt:lpstr>
      <vt:lpstr>PowerPoint Presentation</vt:lpstr>
      <vt:lpstr>PowerPoint Presentation</vt:lpstr>
    </vt:vector>
  </TitlesOfParts>
  <Company>Lingfield Notre Dame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Year ___ transition meeting.  Teachers: Teaching Assistants:</dc:title>
  <dc:creator>Deborah Moore</dc:creator>
  <cp:lastModifiedBy>Katie Edwards</cp:lastModifiedBy>
  <cp:revision>1</cp:revision>
  <cp:lastPrinted>2024-06-17T11:55:58Z</cp:lastPrinted>
  <dcterms:created xsi:type="dcterms:W3CDTF">2013-05-16T18:27:23Z</dcterms:created>
  <dcterms:modified xsi:type="dcterms:W3CDTF">2024-07-28T12:53:25Z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ac20268cb3f425f905fa12124736956">
    <vt:lpwstr/>
  </property>
  <property fmtid="{D5CDD505-2E9C-101B-9397-08002B2CF9AE}" pid="3" name="CustomTags">
    <vt:lpwstr/>
  </property>
  <property fmtid="{D5CDD505-2E9C-101B-9397-08002B2CF9AE}" pid="4" name="CurriculumSubject">
    <vt:lpwstr>Junior Staff Common</vt:lpwstr>
  </property>
  <property fmtid="{D5CDD505-2E9C-101B-9397-08002B2CF9AE}" pid="5" name="lcf76f155ced4ddcb4097134ff3c332f">
    <vt:lpwstr/>
  </property>
  <property fmtid="{D5CDD505-2E9C-101B-9397-08002B2CF9AE}" pid="6" name="KS">
    <vt:lpwstr/>
  </property>
  <property fmtid="{D5CDD505-2E9C-101B-9397-08002B2CF9AE}" pid="7" name="b5b6fcf271a3406d84d42aaad4532977">
    <vt:lpwstr/>
  </property>
  <property fmtid="{D5CDD505-2E9C-101B-9397-08002B2CF9AE}" pid="8" name="d9c7554df377477182b27ddc9b64f140">
    <vt:lpwstr/>
  </property>
  <property fmtid="{D5CDD505-2E9C-101B-9397-08002B2CF9AE}" pid="9" name="Lesson">
    <vt:lpwstr/>
  </property>
  <property fmtid="{D5CDD505-2E9C-101B-9397-08002B2CF9AE}" pid="10" name="Year">
    <vt:lpwstr/>
  </property>
  <property fmtid="{D5CDD505-2E9C-101B-9397-08002B2CF9AE}" pid="11" name="i5a39c638eea47688b7bbd94e96b2677">
    <vt:lpwstr/>
  </property>
  <property fmtid="{D5CDD505-2E9C-101B-9397-08002B2CF9AE}" pid="12" name="TaxCatchAll">
    <vt:lpwstr/>
  </property>
  <property fmtid="{D5CDD505-2E9C-101B-9397-08002B2CF9AE}" pid="13" name="ia065569f4b645fd8ac1644a385d9599">
    <vt:lpwstr/>
  </property>
  <property fmtid="{D5CDD505-2E9C-101B-9397-08002B2CF9AE}" pid="14" name="PersonalIdentificationData">
    <vt:lpwstr/>
  </property>
  <property fmtid="{D5CDD505-2E9C-101B-9397-08002B2CF9AE}" pid="15" name="Week">
    <vt:lpwstr/>
  </property>
  <property fmtid="{D5CDD505-2E9C-101B-9397-08002B2CF9AE}" pid="16" name="MediaServiceImageTags">
    <vt:lpwstr/>
  </property>
  <property fmtid="{D5CDD505-2E9C-101B-9397-08002B2CF9AE}" pid="17" name="ExamBoard">
    <vt:lpwstr/>
  </property>
  <property fmtid="{D5CDD505-2E9C-101B-9397-08002B2CF9AE}" pid="18" name="Topic">
    <vt:lpwstr/>
  </property>
  <property fmtid="{D5CDD505-2E9C-101B-9397-08002B2CF9AE}" pid="19" name="Term">
    <vt:lpwstr/>
  </property>
  <property fmtid="{D5CDD505-2E9C-101B-9397-08002B2CF9AE}" pid="20" name="Staff Category">
    <vt:lpwstr/>
  </property>
  <property fmtid="{D5CDD505-2E9C-101B-9397-08002B2CF9AE}" pid="21" name="display_urn:schemas-microsoft-com:office:office#SharedWithUsers">
    <vt:lpwstr>Christina Hubbard;Katie Edwards</vt:lpwstr>
  </property>
  <property fmtid="{D5CDD505-2E9C-101B-9397-08002B2CF9AE}" pid="22" name="SharedWithUsers">
    <vt:lpwstr>75;#Christina Hubbard;#47;#Katie Edwards</vt:lpwstr>
  </property>
  <property fmtid="{D5CDD505-2E9C-101B-9397-08002B2CF9AE}" pid="23" name="ContentTypeId">
    <vt:lpwstr>0x010100C2C48B6109D6D44AA4F944574443B1EF</vt:lpwstr>
  </property>
</Properties>
</file>