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4"/>
    <p:sldMasterId id="2147485828" r:id="rId5"/>
  </p:sldMasterIdLst>
  <p:notesMasterIdLst>
    <p:notesMasterId r:id="rId25"/>
  </p:notesMasterIdLst>
  <p:handoutMasterIdLst>
    <p:handoutMasterId r:id="rId26"/>
  </p:handoutMasterIdLst>
  <p:sldIdLst>
    <p:sldId id="257" r:id="rId6"/>
    <p:sldId id="258" r:id="rId7"/>
    <p:sldId id="301" r:id="rId8"/>
    <p:sldId id="260" r:id="rId9"/>
    <p:sldId id="261" r:id="rId10"/>
    <p:sldId id="264" r:id="rId11"/>
    <p:sldId id="259" r:id="rId12"/>
    <p:sldId id="365" r:id="rId13"/>
    <p:sldId id="263" r:id="rId14"/>
    <p:sldId id="289" r:id="rId15"/>
    <p:sldId id="282" r:id="rId16"/>
    <p:sldId id="292" r:id="rId17"/>
    <p:sldId id="298" r:id="rId18"/>
    <p:sldId id="299" r:id="rId19"/>
    <p:sldId id="281" r:id="rId20"/>
    <p:sldId id="269" r:id="rId21"/>
    <p:sldId id="325" r:id="rId22"/>
    <p:sldId id="375" r:id="rId23"/>
    <p:sldId id="275" r:id="rId24"/>
  </p:sldIdLst>
  <p:sldSz cx="9144000" cy="6858000" type="screen4x3"/>
  <p:notesSz cx="6670675" cy="99298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A2E"/>
    <a:srgbClr val="B50B33"/>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21202A-50E7-4C71-8C3E-6F3126E81715}" v="1" dt="2024-07-01T16:27:37.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Leppard" userId="S::leppardl@lingfieldcollege.co.uk::968fb2e4-addc-4ace-a5c5-b77828c84d2d" providerId="AD" clId="Web-{323A5BAE-E2F1-FEF2-7B4B-FDAEAAE21C89}"/>
    <pc:docChg chg="modSld">
      <pc:chgData name="Louise Leppard" userId="S::leppardl@lingfieldcollege.co.uk::968fb2e4-addc-4ace-a5c5-b77828c84d2d" providerId="AD" clId="Web-{323A5BAE-E2F1-FEF2-7B4B-FDAEAAE21C89}" dt="2023-06-30T12:08:30.798" v="9" actId="1076"/>
      <pc:docMkLst>
        <pc:docMk/>
      </pc:docMkLst>
      <pc:sldChg chg="modSp">
        <pc:chgData name="Louise Leppard" userId="S::leppardl@lingfieldcollege.co.uk::968fb2e4-addc-4ace-a5c5-b77828c84d2d" providerId="AD" clId="Web-{323A5BAE-E2F1-FEF2-7B4B-FDAEAAE21C89}" dt="2023-06-30T12:08:30.798" v="9" actId="1076"/>
        <pc:sldMkLst>
          <pc:docMk/>
          <pc:sldMk cId="0" sldId="257"/>
        </pc:sldMkLst>
        <pc:spChg chg="mod">
          <ac:chgData name="Louise Leppard" userId="S::leppardl@lingfieldcollege.co.uk::968fb2e4-addc-4ace-a5c5-b77828c84d2d" providerId="AD" clId="Web-{323A5BAE-E2F1-FEF2-7B4B-FDAEAAE21C89}" dt="2023-06-30T12:08:30.798" v="9" actId="1076"/>
          <ac:spMkLst>
            <pc:docMk/>
            <pc:sldMk cId="0" sldId="257"/>
            <ac:spMk id="2" creationId="{CC378EF8-5647-DCD7-AC84-9577CDDA971C}"/>
          </ac:spMkLst>
        </pc:spChg>
        <pc:picChg chg="mod">
          <ac:chgData name="Louise Leppard" userId="S::leppardl@lingfieldcollege.co.uk::968fb2e4-addc-4ace-a5c5-b77828c84d2d" providerId="AD" clId="Web-{323A5BAE-E2F1-FEF2-7B4B-FDAEAAE21C89}" dt="2023-06-30T12:08:09.641" v="3" actId="1076"/>
          <ac:picMkLst>
            <pc:docMk/>
            <pc:sldMk cId="0" sldId="257"/>
            <ac:picMk id="8198" creationId="{A3D77B76-3B57-A58C-4695-BC08A3E8EACE}"/>
          </ac:picMkLst>
        </pc:picChg>
      </pc:sldChg>
    </pc:docChg>
  </pc:docChgLst>
  <pc:docChgLst>
    <pc:chgData name="Daisy Nicholson" userId="S::nicholsond@lingfieldcollege.co.uk::472f76d6-81bd-4540-b15a-775b17f2b054" providerId="AD" clId="Web-{E99EE0D4-75BB-7B15-76DD-6663FE3B05A1}"/>
    <pc:docChg chg="modSld">
      <pc:chgData name="Daisy Nicholson" userId="S::nicholsond@lingfieldcollege.co.uk::472f76d6-81bd-4540-b15a-775b17f2b054" providerId="AD" clId="Web-{E99EE0D4-75BB-7B15-76DD-6663FE3B05A1}" dt="2024-06-28T13:25:12.010" v="13" actId="20577"/>
      <pc:docMkLst>
        <pc:docMk/>
      </pc:docMkLst>
      <pc:sldChg chg="modSp">
        <pc:chgData name="Daisy Nicholson" userId="S::nicholsond@lingfieldcollege.co.uk::472f76d6-81bd-4540-b15a-775b17f2b054" providerId="AD" clId="Web-{E99EE0D4-75BB-7B15-76DD-6663FE3B05A1}" dt="2024-06-28T13:25:12.010" v="13" actId="20577"/>
        <pc:sldMkLst>
          <pc:docMk/>
          <pc:sldMk cId="0" sldId="257"/>
        </pc:sldMkLst>
        <pc:spChg chg="mod">
          <ac:chgData name="Daisy Nicholson" userId="S::nicholsond@lingfieldcollege.co.uk::472f76d6-81bd-4540-b15a-775b17f2b054" providerId="AD" clId="Web-{E99EE0D4-75BB-7B15-76DD-6663FE3B05A1}" dt="2024-06-28T13:25:12.010" v="13" actId="20577"/>
          <ac:spMkLst>
            <pc:docMk/>
            <pc:sldMk cId="0" sldId="257"/>
            <ac:spMk id="2" creationId="{CC378EF8-5647-DCD7-AC84-9577CDDA971C}"/>
          </ac:spMkLst>
        </pc:spChg>
      </pc:sldChg>
      <pc:sldChg chg="modSp">
        <pc:chgData name="Daisy Nicholson" userId="S::nicholsond@lingfieldcollege.co.uk::472f76d6-81bd-4540-b15a-775b17f2b054" providerId="AD" clId="Web-{E99EE0D4-75BB-7B15-76DD-6663FE3B05A1}" dt="2024-06-28T13:21:03.004" v="10" actId="20577"/>
        <pc:sldMkLst>
          <pc:docMk/>
          <pc:sldMk cId="0" sldId="261"/>
        </pc:sldMkLst>
        <pc:spChg chg="mod">
          <ac:chgData name="Daisy Nicholson" userId="S::nicholsond@lingfieldcollege.co.uk::472f76d6-81bd-4540-b15a-775b17f2b054" providerId="AD" clId="Web-{E99EE0D4-75BB-7B15-76DD-6663FE3B05A1}" dt="2024-06-28T13:21:03.004" v="10" actId="20577"/>
          <ac:spMkLst>
            <pc:docMk/>
            <pc:sldMk cId="0" sldId="261"/>
            <ac:spMk id="3" creationId="{27E95CEF-BD73-7360-24AA-D83183D792A7}"/>
          </ac:spMkLst>
        </pc:spChg>
      </pc:sldChg>
    </pc:docChg>
  </pc:docChgLst>
  <pc:docChgLst>
    <pc:chgData name="Daisy Nicholson" userId="S::nicholsond@lingfieldcollege.co.uk::472f76d6-81bd-4540-b15a-775b17f2b054" providerId="AD" clId="Web-{46C1487B-B161-2DCA-633D-0FEC278D4CBD}"/>
    <pc:docChg chg="modSld">
      <pc:chgData name="Daisy Nicholson" userId="S::nicholsond@lingfieldcollege.co.uk::472f76d6-81bd-4540-b15a-775b17f2b054" providerId="AD" clId="Web-{46C1487B-B161-2DCA-633D-0FEC278D4CBD}" dt="2023-07-02T19:43:25.994" v="5"/>
      <pc:docMkLst>
        <pc:docMk/>
      </pc:docMkLst>
      <pc:sldChg chg="modNotes">
        <pc:chgData name="Daisy Nicholson" userId="S::nicholsond@lingfieldcollege.co.uk::472f76d6-81bd-4540-b15a-775b17f2b054" providerId="AD" clId="Web-{46C1487B-B161-2DCA-633D-0FEC278D4CBD}" dt="2023-07-02T19:43:25.994" v="5"/>
        <pc:sldMkLst>
          <pc:docMk/>
          <pc:sldMk cId="3973955749" sldId="366"/>
        </pc:sldMkLst>
      </pc:sldChg>
    </pc:docChg>
  </pc:docChgLst>
  <pc:docChgLst>
    <pc:chgData name="Louise Leppard" userId="S::leppardl@lingfieldcollege.co.uk::968fb2e4-addc-4ace-a5c5-b77828c84d2d" providerId="AD" clId="Web-{FDAD5C94-CE31-2D24-21D6-AA603394E26B}"/>
    <pc:docChg chg="addSld">
      <pc:chgData name="Louise Leppard" userId="S::leppardl@lingfieldcollege.co.uk::968fb2e4-addc-4ace-a5c5-b77828c84d2d" providerId="AD" clId="Web-{FDAD5C94-CE31-2D24-21D6-AA603394E26B}" dt="2024-06-27T08:18:06.689" v="0"/>
      <pc:docMkLst>
        <pc:docMk/>
      </pc:docMkLst>
      <pc:sldChg chg="add">
        <pc:chgData name="Louise Leppard" userId="S::leppardl@lingfieldcollege.co.uk::968fb2e4-addc-4ace-a5c5-b77828c84d2d" providerId="AD" clId="Web-{FDAD5C94-CE31-2D24-21D6-AA603394E26B}" dt="2024-06-27T08:18:06.689" v="0"/>
        <pc:sldMkLst>
          <pc:docMk/>
          <pc:sldMk cId="2149328078" sldId="375"/>
        </pc:sldMkLst>
      </pc:sldChg>
    </pc:docChg>
  </pc:docChgLst>
  <pc:docChgLst>
    <pc:chgData name="Alison de Villiers" userId="4ffa6914-0a65-4c87-8bbc-1ceddc10e547" providerId="ADAL" clId="{D89F6B2B-8ABB-4D97-B0D6-5E76E160B782}"/>
    <pc:docChg chg="modSld">
      <pc:chgData name="Alison de Villiers" userId="4ffa6914-0a65-4c87-8bbc-1ceddc10e547" providerId="ADAL" clId="{D89F6B2B-8ABB-4D97-B0D6-5E76E160B782}" dt="2024-06-17T13:30:34.247" v="10" actId="1076"/>
      <pc:docMkLst>
        <pc:docMk/>
      </pc:docMkLst>
      <pc:sldChg chg="delSp modSp mod">
        <pc:chgData name="Alison de Villiers" userId="4ffa6914-0a65-4c87-8bbc-1ceddc10e547" providerId="ADAL" clId="{D89F6B2B-8ABB-4D97-B0D6-5E76E160B782}" dt="2024-06-17T13:30:34.247" v="10" actId="1076"/>
        <pc:sldMkLst>
          <pc:docMk/>
          <pc:sldMk cId="0" sldId="257"/>
        </pc:sldMkLst>
        <pc:spChg chg="mod">
          <ac:chgData name="Alison de Villiers" userId="4ffa6914-0a65-4c87-8bbc-1ceddc10e547" providerId="ADAL" clId="{D89F6B2B-8ABB-4D97-B0D6-5E76E160B782}" dt="2024-06-17T13:30:15.698" v="5" actId="6549"/>
          <ac:spMkLst>
            <pc:docMk/>
            <pc:sldMk cId="0" sldId="257"/>
            <ac:spMk id="2" creationId="{CC378EF8-5647-DCD7-AC84-9577CDDA971C}"/>
          </ac:spMkLst>
        </pc:spChg>
        <pc:picChg chg="mod">
          <ac:chgData name="Alison de Villiers" userId="4ffa6914-0a65-4c87-8bbc-1ceddc10e547" providerId="ADAL" clId="{D89F6B2B-8ABB-4D97-B0D6-5E76E160B782}" dt="2024-06-17T13:30:25.892" v="7" actId="14100"/>
          <ac:picMkLst>
            <pc:docMk/>
            <pc:sldMk cId="0" sldId="257"/>
            <ac:picMk id="8199" creationId="{D9E0DC35-4934-9B17-32FC-205180F4FEA4}"/>
          </ac:picMkLst>
        </pc:picChg>
        <pc:picChg chg="mod">
          <ac:chgData name="Alison de Villiers" userId="4ffa6914-0a65-4c87-8bbc-1ceddc10e547" providerId="ADAL" clId="{D89F6B2B-8ABB-4D97-B0D6-5E76E160B782}" dt="2024-06-17T13:30:34.247" v="10" actId="1076"/>
          <ac:picMkLst>
            <pc:docMk/>
            <pc:sldMk cId="0" sldId="257"/>
            <ac:picMk id="8200" creationId="{D4BEAD57-94B3-9CEF-87DC-706205B34A0B}"/>
          </ac:picMkLst>
        </pc:picChg>
        <pc:picChg chg="del">
          <ac:chgData name="Alison de Villiers" userId="4ffa6914-0a65-4c87-8bbc-1ceddc10e547" providerId="ADAL" clId="{D89F6B2B-8ABB-4D97-B0D6-5E76E160B782}" dt="2024-06-17T13:30:01.813" v="0" actId="478"/>
          <ac:picMkLst>
            <pc:docMk/>
            <pc:sldMk cId="0" sldId="257"/>
            <ac:picMk id="8201" creationId="{162B4CE9-864A-3214-5154-D5A9D5225F13}"/>
          </ac:picMkLst>
        </pc:picChg>
      </pc:sldChg>
    </pc:docChg>
  </pc:docChgLst>
  <pc:docChgLst>
    <pc:chgData name="Daisy Nicholson" userId="S::nicholsond@lingfieldcollege.co.uk::472f76d6-81bd-4540-b15a-775b17f2b054" providerId="AD" clId="Web-{5B0254E4-E2E7-492E-9703-A4ED447DC2AF}"/>
    <pc:docChg chg="modSld">
      <pc:chgData name="Daisy Nicholson" userId="S::nicholsond@lingfieldcollege.co.uk::472f76d6-81bd-4540-b15a-775b17f2b054" providerId="AD" clId="Web-{5B0254E4-E2E7-492E-9703-A4ED447DC2AF}" dt="2022-06-23T13:56:57.547" v="29" actId="20577"/>
      <pc:docMkLst>
        <pc:docMk/>
      </pc:docMkLst>
      <pc:sldChg chg="modSp">
        <pc:chgData name="Daisy Nicholson" userId="S::nicholsond@lingfieldcollege.co.uk::472f76d6-81bd-4540-b15a-775b17f2b054" providerId="AD" clId="Web-{5B0254E4-E2E7-492E-9703-A4ED447DC2AF}" dt="2022-06-23T13:51:43.348" v="2" actId="20577"/>
        <pc:sldMkLst>
          <pc:docMk/>
          <pc:sldMk cId="0" sldId="259"/>
        </pc:sldMkLst>
        <pc:spChg chg="mod">
          <ac:chgData name="Daisy Nicholson" userId="S::nicholsond@lingfieldcollege.co.uk::472f76d6-81bd-4540-b15a-775b17f2b054" providerId="AD" clId="Web-{5B0254E4-E2E7-492E-9703-A4ED447DC2AF}" dt="2022-06-23T13:51:43.348" v="2" actId="20577"/>
          <ac:spMkLst>
            <pc:docMk/>
            <pc:sldMk cId="0" sldId="259"/>
            <ac:spMk id="3" creationId="{7F93E17B-9B2C-0E62-5894-0D552ADDEE08}"/>
          </ac:spMkLst>
        </pc:spChg>
      </pc:sldChg>
      <pc:sldChg chg="modSp">
        <pc:chgData name="Daisy Nicholson" userId="S::nicholsond@lingfieldcollege.co.uk::472f76d6-81bd-4540-b15a-775b17f2b054" providerId="AD" clId="Web-{5B0254E4-E2E7-492E-9703-A4ED447DC2AF}" dt="2022-06-23T13:56:57.547" v="29" actId="20577"/>
        <pc:sldMkLst>
          <pc:docMk/>
          <pc:sldMk cId="0" sldId="261"/>
        </pc:sldMkLst>
        <pc:spChg chg="mod">
          <ac:chgData name="Daisy Nicholson" userId="S::nicholsond@lingfieldcollege.co.uk::472f76d6-81bd-4540-b15a-775b17f2b054" providerId="AD" clId="Web-{5B0254E4-E2E7-492E-9703-A4ED447DC2AF}" dt="2022-06-23T13:56:57.547" v="29" actId="20577"/>
          <ac:spMkLst>
            <pc:docMk/>
            <pc:sldMk cId="0" sldId="261"/>
            <ac:spMk id="3" creationId="{27E95CEF-BD73-7360-24AA-D83183D792A7}"/>
          </ac:spMkLst>
        </pc:spChg>
      </pc:sldChg>
    </pc:docChg>
  </pc:docChgLst>
  <pc:docChgLst>
    <pc:chgData name="Alison de Villiers" userId="S::devilliersa@lingfieldcollege.co.uk::4ffa6914-0a65-4c87-8bbc-1ceddc10e547" providerId="AD" clId="Web-{E58814F8-C70F-69B6-85F5-8030F25504EC}"/>
    <pc:docChg chg="modSld">
      <pc:chgData name="Alison de Villiers" userId="S::devilliersa@lingfieldcollege.co.uk::4ffa6914-0a65-4c87-8bbc-1ceddc10e547" providerId="AD" clId="Web-{E58814F8-C70F-69B6-85F5-8030F25504EC}" dt="2023-07-03T09:24:37.310" v="0" actId="14100"/>
      <pc:docMkLst>
        <pc:docMk/>
      </pc:docMkLst>
      <pc:sldChg chg="modSp">
        <pc:chgData name="Alison de Villiers" userId="S::devilliersa@lingfieldcollege.co.uk::4ffa6914-0a65-4c87-8bbc-1ceddc10e547" providerId="AD" clId="Web-{E58814F8-C70F-69B6-85F5-8030F25504EC}" dt="2023-07-03T09:24:37.310" v="0" actId="14100"/>
        <pc:sldMkLst>
          <pc:docMk/>
          <pc:sldMk cId="0" sldId="257"/>
        </pc:sldMkLst>
        <pc:spChg chg="mod">
          <ac:chgData name="Alison de Villiers" userId="S::devilliersa@lingfieldcollege.co.uk::4ffa6914-0a65-4c87-8bbc-1ceddc10e547" providerId="AD" clId="Web-{E58814F8-C70F-69B6-85F5-8030F25504EC}" dt="2023-07-03T09:24:37.310" v="0" actId="14100"/>
          <ac:spMkLst>
            <pc:docMk/>
            <pc:sldMk cId="0" sldId="257"/>
            <ac:spMk id="2" creationId="{CC378EF8-5647-DCD7-AC84-9577CDDA971C}"/>
          </ac:spMkLst>
        </pc:spChg>
      </pc:sldChg>
    </pc:docChg>
  </pc:docChgLst>
  <pc:docChgLst>
    <pc:chgData name="Alison de Villiers" userId="4ffa6914-0a65-4c87-8bbc-1ceddc10e547" providerId="ADAL" clId="{142324B9-C79E-4F75-A053-DB0200DE0D49}"/>
    <pc:docChg chg="delSld modSld">
      <pc:chgData name="Alison de Villiers" userId="4ffa6914-0a65-4c87-8bbc-1ceddc10e547" providerId="ADAL" clId="{142324B9-C79E-4F75-A053-DB0200DE0D49}" dt="2023-07-03T17:27:51.007" v="174" actId="20577"/>
      <pc:docMkLst>
        <pc:docMk/>
      </pc:docMkLst>
      <pc:sldChg chg="modSp mod">
        <pc:chgData name="Alison de Villiers" userId="4ffa6914-0a65-4c87-8bbc-1ceddc10e547" providerId="ADAL" clId="{142324B9-C79E-4F75-A053-DB0200DE0D49}" dt="2023-07-03T17:27:51.007" v="174" actId="20577"/>
        <pc:sldMkLst>
          <pc:docMk/>
          <pc:sldMk cId="0" sldId="257"/>
        </pc:sldMkLst>
        <pc:spChg chg="mod">
          <ac:chgData name="Alison de Villiers" userId="4ffa6914-0a65-4c87-8bbc-1ceddc10e547" providerId="ADAL" clId="{142324B9-C79E-4F75-A053-DB0200DE0D49}" dt="2023-07-03T17:27:51.007" v="174" actId="20577"/>
          <ac:spMkLst>
            <pc:docMk/>
            <pc:sldMk cId="0" sldId="257"/>
            <ac:spMk id="2" creationId="{CC378EF8-5647-DCD7-AC84-9577CDDA971C}"/>
          </ac:spMkLst>
        </pc:spChg>
        <pc:picChg chg="mod">
          <ac:chgData name="Alison de Villiers" userId="4ffa6914-0a65-4c87-8bbc-1ceddc10e547" providerId="ADAL" clId="{142324B9-C79E-4F75-A053-DB0200DE0D49}" dt="2023-07-03T09:26:07.120" v="23" actId="1076"/>
          <ac:picMkLst>
            <pc:docMk/>
            <pc:sldMk cId="0" sldId="257"/>
            <ac:picMk id="8198" creationId="{A3D77B76-3B57-A58C-4695-BC08A3E8EACE}"/>
          </ac:picMkLst>
        </pc:picChg>
      </pc:sldChg>
      <pc:sldChg chg="modSp">
        <pc:chgData name="Alison de Villiers" userId="4ffa6914-0a65-4c87-8bbc-1ceddc10e547" providerId="ADAL" clId="{142324B9-C79E-4F75-A053-DB0200DE0D49}" dt="2023-07-03T09:28:49.671" v="132" actId="20577"/>
        <pc:sldMkLst>
          <pc:docMk/>
          <pc:sldMk cId="0" sldId="301"/>
        </pc:sldMkLst>
        <pc:spChg chg="mod">
          <ac:chgData name="Alison de Villiers" userId="4ffa6914-0a65-4c87-8bbc-1ceddc10e547" providerId="ADAL" clId="{142324B9-C79E-4F75-A053-DB0200DE0D49}" dt="2023-07-03T09:28:49.671" v="132" actId="20577"/>
          <ac:spMkLst>
            <pc:docMk/>
            <pc:sldMk cId="0" sldId="301"/>
            <ac:spMk id="3" creationId="{23D10BDA-4EF5-87C7-787F-90D50FB1C6BE}"/>
          </ac:spMkLst>
        </pc:spChg>
      </pc:sldChg>
      <pc:sldChg chg="del">
        <pc:chgData name="Alison de Villiers" userId="4ffa6914-0a65-4c87-8bbc-1ceddc10e547" providerId="ADAL" clId="{142324B9-C79E-4F75-A053-DB0200DE0D49}" dt="2023-07-03T15:14:23.058" v="134" actId="47"/>
        <pc:sldMkLst>
          <pc:docMk/>
          <pc:sldMk cId="0" sldId="304"/>
        </pc:sldMkLst>
      </pc:sldChg>
      <pc:sldChg chg="modSp mod">
        <pc:chgData name="Alison de Villiers" userId="4ffa6914-0a65-4c87-8bbc-1ceddc10e547" providerId="ADAL" clId="{142324B9-C79E-4F75-A053-DB0200DE0D49}" dt="2023-07-03T09:29:08.586" v="133" actId="6549"/>
        <pc:sldMkLst>
          <pc:docMk/>
          <pc:sldMk cId="3973955749" sldId="366"/>
        </pc:sldMkLst>
        <pc:spChg chg="mod">
          <ac:chgData name="Alison de Villiers" userId="4ffa6914-0a65-4c87-8bbc-1ceddc10e547" providerId="ADAL" clId="{142324B9-C79E-4F75-A053-DB0200DE0D49}" dt="2023-07-03T09:29:08.586" v="133" actId="6549"/>
          <ac:spMkLst>
            <pc:docMk/>
            <pc:sldMk cId="3973955749" sldId="366"/>
            <ac:spMk id="19460" creationId="{77128B21-AF5A-6575-469E-DB4AE577279D}"/>
          </ac:spMkLst>
        </pc:spChg>
      </pc:sldChg>
    </pc:docChg>
  </pc:docChgLst>
  <pc:docChgLst>
    <pc:chgData name="Louise Leppard" userId="S::leppardl@lingfieldcollege.co.uk::968fb2e4-addc-4ace-a5c5-b77828c84d2d" providerId="AD" clId="Web-{C818771F-AE3D-B2A8-8D9E-51AF8E098C17}"/>
    <pc:docChg chg="modSld">
      <pc:chgData name="Louise Leppard" userId="S::leppardl@lingfieldcollege.co.uk::968fb2e4-addc-4ace-a5c5-b77828c84d2d" providerId="AD" clId="Web-{C818771F-AE3D-B2A8-8D9E-51AF8E098C17}" dt="2023-06-21T15:31:38.013" v="70" actId="20577"/>
      <pc:docMkLst>
        <pc:docMk/>
      </pc:docMkLst>
      <pc:sldChg chg="modSp">
        <pc:chgData name="Louise Leppard" userId="S::leppardl@lingfieldcollege.co.uk::968fb2e4-addc-4ace-a5c5-b77828c84d2d" providerId="AD" clId="Web-{C818771F-AE3D-B2A8-8D9E-51AF8E098C17}" dt="2023-06-21T15:22:20.025" v="20" actId="20577"/>
        <pc:sldMkLst>
          <pc:docMk/>
          <pc:sldMk cId="0" sldId="257"/>
        </pc:sldMkLst>
        <pc:spChg chg="mod">
          <ac:chgData name="Louise Leppard" userId="S::leppardl@lingfieldcollege.co.uk::968fb2e4-addc-4ace-a5c5-b77828c84d2d" providerId="AD" clId="Web-{C818771F-AE3D-B2A8-8D9E-51AF8E098C17}" dt="2023-06-21T15:22:20.025" v="20" actId="20577"/>
          <ac:spMkLst>
            <pc:docMk/>
            <pc:sldMk cId="0" sldId="257"/>
            <ac:spMk id="2" creationId="{CC378EF8-5647-DCD7-AC84-9577CDDA971C}"/>
          </ac:spMkLst>
        </pc:spChg>
        <pc:picChg chg="mod">
          <ac:chgData name="Louise Leppard" userId="S::leppardl@lingfieldcollege.co.uk::968fb2e4-addc-4ace-a5c5-b77828c84d2d" providerId="AD" clId="Web-{C818771F-AE3D-B2A8-8D9E-51AF8E098C17}" dt="2023-06-21T15:22:01.586" v="16" actId="14100"/>
          <ac:picMkLst>
            <pc:docMk/>
            <pc:sldMk cId="0" sldId="257"/>
            <ac:picMk id="8195" creationId="{34A7C4A2-BF48-F93F-4B36-043216B8AAD6}"/>
          </ac:picMkLst>
        </pc:picChg>
        <pc:picChg chg="mod">
          <ac:chgData name="Louise Leppard" userId="S::leppardl@lingfieldcollege.co.uk::968fb2e4-addc-4ace-a5c5-b77828c84d2d" providerId="AD" clId="Web-{C818771F-AE3D-B2A8-8D9E-51AF8E098C17}" dt="2023-06-21T15:22:05.165" v="17" actId="14100"/>
          <ac:picMkLst>
            <pc:docMk/>
            <pc:sldMk cId="0" sldId="257"/>
            <ac:picMk id="8198" creationId="{A3D77B76-3B57-A58C-4695-BC08A3E8EACE}"/>
          </ac:picMkLst>
        </pc:picChg>
      </pc:sldChg>
      <pc:sldChg chg="modSp">
        <pc:chgData name="Louise Leppard" userId="S::leppardl@lingfieldcollege.co.uk::968fb2e4-addc-4ace-a5c5-b77828c84d2d" providerId="AD" clId="Web-{C818771F-AE3D-B2A8-8D9E-51AF8E098C17}" dt="2023-06-21T15:23:45.965" v="37" actId="20577"/>
        <pc:sldMkLst>
          <pc:docMk/>
          <pc:sldMk cId="0" sldId="260"/>
        </pc:sldMkLst>
        <pc:spChg chg="mod">
          <ac:chgData name="Louise Leppard" userId="S::leppardl@lingfieldcollege.co.uk::968fb2e4-addc-4ace-a5c5-b77828c84d2d" providerId="AD" clId="Web-{C818771F-AE3D-B2A8-8D9E-51AF8E098C17}" dt="2023-06-21T15:23:45.965" v="37" actId="20577"/>
          <ac:spMkLst>
            <pc:docMk/>
            <pc:sldMk cId="0" sldId="260"/>
            <ac:spMk id="3" creationId="{A796987B-D614-F501-FF13-07483FE90E00}"/>
          </ac:spMkLst>
        </pc:spChg>
      </pc:sldChg>
      <pc:sldChg chg="modSp">
        <pc:chgData name="Louise Leppard" userId="S::leppardl@lingfieldcollege.co.uk::968fb2e4-addc-4ace-a5c5-b77828c84d2d" providerId="AD" clId="Web-{C818771F-AE3D-B2A8-8D9E-51AF8E098C17}" dt="2023-06-21T15:24:32.670" v="41" actId="14100"/>
        <pc:sldMkLst>
          <pc:docMk/>
          <pc:sldMk cId="0" sldId="261"/>
        </pc:sldMkLst>
        <pc:picChg chg="mod">
          <ac:chgData name="Louise Leppard" userId="S::leppardl@lingfieldcollege.co.uk::968fb2e4-addc-4ace-a5c5-b77828c84d2d" providerId="AD" clId="Web-{C818771F-AE3D-B2A8-8D9E-51AF8E098C17}" dt="2023-06-21T15:24:32.670" v="41" actId="14100"/>
          <ac:picMkLst>
            <pc:docMk/>
            <pc:sldMk cId="0" sldId="261"/>
            <ac:picMk id="19465" creationId="{B1B825B3-C1A9-8EB1-C01D-7D0F2A0BF41C}"/>
          </ac:picMkLst>
        </pc:picChg>
      </pc:sldChg>
      <pc:sldChg chg="modSp">
        <pc:chgData name="Louise Leppard" userId="S::leppardl@lingfieldcollege.co.uk::968fb2e4-addc-4ace-a5c5-b77828c84d2d" providerId="AD" clId="Web-{C818771F-AE3D-B2A8-8D9E-51AF8E098C17}" dt="2023-06-21T15:31:10.591" v="67" actId="20577"/>
        <pc:sldMkLst>
          <pc:docMk/>
          <pc:sldMk cId="0" sldId="263"/>
        </pc:sldMkLst>
        <pc:spChg chg="mod">
          <ac:chgData name="Louise Leppard" userId="S::leppardl@lingfieldcollege.co.uk::968fb2e4-addc-4ace-a5c5-b77828c84d2d" providerId="AD" clId="Web-{C818771F-AE3D-B2A8-8D9E-51AF8E098C17}" dt="2023-06-21T15:31:10.591" v="67" actId="20577"/>
          <ac:spMkLst>
            <pc:docMk/>
            <pc:sldMk cId="0" sldId="263"/>
            <ac:spMk id="30722" creationId="{91579919-416F-43DA-861F-B9C73F8C2C6E}"/>
          </ac:spMkLst>
        </pc:spChg>
      </pc:sldChg>
      <pc:sldChg chg="modSp">
        <pc:chgData name="Louise Leppard" userId="S::leppardl@lingfieldcollege.co.uk::968fb2e4-addc-4ace-a5c5-b77828c84d2d" providerId="AD" clId="Web-{C818771F-AE3D-B2A8-8D9E-51AF8E098C17}" dt="2023-06-21T15:31:38.013" v="70" actId="20577"/>
        <pc:sldMkLst>
          <pc:docMk/>
          <pc:sldMk cId="0" sldId="269"/>
        </pc:sldMkLst>
        <pc:spChg chg="mod">
          <ac:chgData name="Louise Leppard" userId="S::leppardl@lingfieldcollege.co.uk::968fb2e4-addc-4ace-a5c5-b77828c84d2d" providerId="AD" clId="Web-{C818771F-AE3D-B2A8-8D9E-51AF8E098C17}" dt="2023-06-21T15:31:38.013" v="70" actId="20577"/>
          <ac:spMkLst>
            <pc:docMk/>
            <pc:sldMk cId="0" sldId="269"/>
            <ac:spMk id="24579" creationId="{9F029481-72BC-0C1A-AB1E-6343299290C6}"/>
          </ac:spMkLst>
        </pc:spChg>
      </pc:sldChg>
      <pc:sldChg chg="modSp">
        <pc:chgData name="Louise Leppard" userId="S::leppardl@lingfieldcollege.co.uk::968fb2e4-addc-4ace-a5c5-b77828c84d2d" providerId="AD" clId="Web-{C818771F-AE3D-B2A8-8D9E-51AF8E098C17}" dt="2023-06-21T15:23:04.698" v="27" actId="20577"/>
        <pc:sldMkLst>
          <pc:docMk/>
          <pc:sldMk cId="0" sldId="301"/>
        </pc:sldMkLst>
        <pc:spChg chg="mod">
          <ac:chgData name="Louise Leppard" userId="S::leppardl@lingfieldcollege.co.uk::968fb2e4-addc-4ace-a5c5-b77828c84d2d" providerId="AD" clId="Web-{C818771F-AE3D-B2A8-8D9E-51AF8E098C17}" dt="2023-06-21T15:23:04.698" v="27" actId="20577"/>
          <ac:spMkLst>
            <pc:docMk/>
            <pc:sldMk cId="0" sldId="301"/>
            <ac:spMk id="3" creationId="{23D10BDA-4EF5-87C7-787F-90D50FB1C6BE}"/>
          </ac:spMkLst>
        </pc:spChg>
      </pc:sldChg>
      <pc:sldChg chg="addSp delSp modSp mod modClrScheme chgLayout">
        <pc:chgData name="Louise Leppard" userId="S::leppardl@lingfieldcollege.co.uk::968fb2e4-addc-4ace-a5c5-b77828c84d2d" providerId="AD" clId="Web-{C818771F-AE3D-B2A8-8D9E-51AF8E098C17}" dt="2023-06-21T15:29:47.228" v="49"/>
        <pc:sldMkLst>
          <pc:docMk/>
          <pc:sldMk cId="3094168831" sldId="365"/>
        </pc:sldMkLst>
        <pc:picChg chg="del">
          <ac:chgData name="Louise Leppard" userId="S::leppardl@lingfieldcollege.co.uk::968fb2e4-addc-4ace-a5c5-b77828c84d2d" providerId="AD" clId="Web-{C818771F-AE3D-B2A8-8D9E-51AF8E098C17}" dt="2023-06-21T15:27:39.333" v="42"/>
          <ac:picMkLst>
            <pc:docMk/>
            <pc:sldMk cId="3094168831" sldId="365"/>
            <ac:picMk id="2" creationId="{00000000-0000-0000-0000-000000000000}"/>
          </ac:picMkLst>
        </pc:picChg>
        <pc:picChg chg="add del mod">
          <ac:chgData name="Louise Leppard" userId="S::leppardl@lingfieldcollege.co.uk::968fb2e4-addc-4ace-a5c5-b77828c84d2d" providerId="AD" clId="Web-{C818771F-AE3D-B2A8-8D9E-51AF8E098C17}" dt="2023-06-21T15:29:42.884" v="47"/>
          <ac:picMkLst>
            <pc:docMk/>
            <pc:sldMk cId="3094168831" sldId="365"/>
            <ac:picMk id="3" creationId="{EC67626E-2F61-4D2A-2AEC-4BE407FAB4FA}"/>
          </ac:picMkLst>
        </pc:picChg>
        <pc:picChg chg="add mod">
          <ac:chgData name="Louise Leppard" userId="S::leppardl@lingfieldcollege.co.uk::968fb2e4-addc-4ace-a5c5-b77828c84d2d" providerId="AD" clId="Web-{C818771F-AE3D-B2A8-8D9E-51AF8E098C17}" dt="2023-06-21T15:29:47.228" v="49"/>
          <ac:picMkLst>
            <pc:docMk/>
            <pc:sldMk cId="3094168831" sldId="365"/>
            <ac:picMk id="4" creationId="{0D83CA12-C22A-3096-CF09-020CF6ABB7BC}"/>
          </ac:picMkLst>
        </pc:picChg>
      </pc:sldChg>
      <pc:sldChg chg="modSp">
        <pc:chgData name="Louise Leppard" userId="S::leppardl@lingfieldcollege.co.uk::968fb2e4-addc-4ace-a5c5-b77828c84d2d" providerId="AD" clId="Web-{C818771F-AE3D-B2A8-8D9E-51AF8E098C17}" dt="2023-06-21T15:24:14.357" v="40" actId="20577"/>
        <pc:sldMkLst>
          <pc:docMk/>
          <pc:sldMk cId="3973955749" sldId="366"/>
        </pc:sldMkLst>
        <pc:spChg chg="mod">
          <ac:chgData name="Louise Leppard" userId="S::leppardl@lingfieldcollege.co.uk::968fb2e4-addc-4ace-a5c5-b77828c84d2d" providerId="AD" clId="Web-{C818771F-AE3D-B2A8-8D9E-51AF8E098C17}" dt="2023-06-21T15:24:14.357" v="40" actId="20577"/>
          <ac:spMkLst>
            <pc:docMk/>
            <pc:sldMk cId="3973955749" sldId="366"/>
            <ac:spMk id="19460" creationId="{77128B21-AF5A-6575-469E-DB4AE577279D}"/>
          </ac:spMkLst>
        </pc:spChg>
      </pc:sldChg>
    </pc:docChg>
  </pc:docChgLst>
  <pc:docChgLst>
    <pc:chgData name="Alison de Villiers" userId="S::devilliersa@lingfieldcollege.co.uk::4ffa6914-0a65-4c87-8bbc-1ceddc10e547" providerId="AD" clId="Web-{F97EF9C2-0188-6DDB-161C-C312BBE1FA07}"/>
    <pc:docChg chg="addSld delSld modSld sldOrd addMainMaster">
      <pc:chgData name="Alison de Villiers" userId="S::devilliersa@lingfieldcollege.co.uk::4ffa6914-0a65-4c87-8bbc-1ceddc10e547" providerId="AD" clId="Web-{F97EF9C2-0188-6DDB-161C-C312BBE1FA07}" dt="2023-06-19T11:50:59.995" v="86" actId="20577"/>
      <pc:docMkLst>
        <pc:docMk/>
      </pc:docMkLst>
      <pc:sldChg chg="addSp delSp modSp">
        <pc:chgData name="Alison de Villiers" userId="S::devilliersa@lingfieldcollege.co.uk::4ffa6914-0a65-4c87-8bbc-1ceddc10e547" providerId="AD" clId="Web-{F97EF9C2-0188-6DDB-161C-C312BBE1FA07}" dt="2023-06-19T11:48:40.114" v="25" actId="20577"/>
        <pc:sldMkLst>
          <pc:docMk/>
          <pc:sldMk cId="0" sldId="257"/>
        </pc:sldMkLst>
        <pc:spChg chg="add del mod">
          <ac:chgData name="Alison de Villiers" userId="S::devilliersa@lingfieldcollege.co.uk::4ffa6914-0a65-4c87-8bbc-1ceddc10e547" providerId="AD" clId="Web-{F97EF9C2-0188-6DDB-161C-C312BBE1FA07}" dt="2023-06-19T11:48:40.114" v="25" actId="20577"/>
          <ac:spMkLst>
            <pc:docMk/>
            <pc:sldMk cId="0" sldId="257"/>
            <ac:spMk id="2" creationId="{CC378EF8-5647-DCD7-AC84-9577CDDA971C}"/>
          </ac:spMkLst>
        </pc:spChg>
        <pc:spChg chg="add del mod">
          <ac:chgData name="Alison de Villiers" userId="S::devilliersa@lingfieldcollege.co.uk::4ffa6914-0a65-4c87-8bbc-1ceddc10e547" providerId="AD" clId="Web-{F97EF9C2-0188-6DDB-161C-C312BBE1FA07}" dt="2023-06-19T11:48:20.629" v="17"/>
          <ac:spMkLst>
            <pc:docMk/>
            <pc:sldMk cId="0" sldId="257"/>
            <ac:spMk id="4" creationId="{86E41DF9-5205-0822-72C4-056A5EEAFAD0}"/>
          </ac:spMkLst>
        </pc:spChg>
      </pc:sldChg>
      <pc:sldChg chg="modSp">
        <pc:chgData name="Alison de Villiers" userId="S::devilliersa@lingfieldcollege.co.uk::4ffa6914-0a65-4c87-8bbc-1ceddc10e547" providerId="AD" clId="Web-{F97EF9C2-0188-6DDB-161C-C312BBE1FA07}" dt="2023-06-19T11:43:22.116" v="1" actId="20577"/>
        <pc:sldMkLst>
          <pc:docMk/>
          <pc:sldMk cId="0" sldId="260"/>
        </pc:sldMkLst>
        <pc:spChg chg="mod">
          <ac:chgData name="Alison de Villiers" userId="S::devilliersa@lingfieldcollege.co.uk::4ffa6914-0a65-4c87-8bbc-1ceddc10e547" providerId="AD" clId="Web-{F97EF9C2-0188-6DDB-161C-C312BBE1FA07}" dt="2023-06-19T11:43:22.116" v="1" actId="20577"/>
          <ac:spMkLst>
            <pc:docMk/>
            <pc:sldMk cId="0" sldId="260"/>
            <ac:spMk id="3" creationId="{A796987B-D614-F501-FF13-07483FE90E00}"/>
          </ac:spMkLst>
        </pc:spChg>
      </pc:sldChg>
      <pc:sldChg chg="modSp">
        <pc:chgData name="Alison de Villiers" userId="S::devilliersa@lingfieldcollege.co.uk::4ffa6914-0a65-4c87-8bbc-1ceddc10e547" providerId="AD" clId="Web-{F97EF9C2-0188-6DDB-161C-C312BBE1FA07}" dt="2023-06-19T11:50:59.995" v="86" actId="20577"/>
        <pc:sldMkLst>
          <pc:docMk/>
          <pc:sldMk cId="0" sldId="261"/>
        </pc:sldMkLst>
        <pc:spChg chg="mod">
          <ac:chgData name="Alison de Villiers" userId="S::devilliersa@lingfieldcollege.co.uk::4ffa6914-0a65-4c87-8bbc-1ceddc10e547" providerId="AD" clId="Web-{F97EF9C2-0188-6DDB-161C-C312BBE1FA07}" dt="2023-06-19T11:50:59.995" v="86" actId="20577"/>
          <ac:spMkLst>
            <pc:docMk/>
            <pc:sldMk cId="0" sldId="261"/>
            <ac:spMk id="3" creationId="{27E95CEF-BD73-7360-24AA-D83183D792A7}"/>
          </ac:spMkLst>
        </pc:spChg>
      </pc:sldChg>
      <pc:sldChg chg="modSp">
        <pc:chgData name="Alison de Villiers" userId="S::devilliersa@lingfieldcollege.co.uk::4ffa6914-0a65-4c87-8bbc-1ceddc10e547" providerId="AD" clId="Web-{F97EF9C2-0188-6DDB-161C-C312BBE1FA07}" dt="2023-06-19T11:48:27.692" v="24" actId="20577"/>
        <pc:sldMkLst>
          <pc:docMk/>
          <pc:sldMk cId="0" sldId="263"/>
        </pc:sldMkLst>
        <pc:spChg chg="mod">
          <ac:chgData name="Alison de Villiers" userId="S::devilliersa@lingfieldcollege.co.uk::4ffa6914-0a65-4c87-8bbc-1ceddc10e547" providerId="AD" clId="Web-{F97EF9C2-0188-6DDB-161C-C312BBE1FA07}" dt="2023-06-19T11:48:27.692" v="24" actId="20577"/>
          <ac:spMkLst>
            <pc:docMk/>
            <pc:sldMk cId="0" sldId="263"/>
            <ac:spMk id="30722" creationId="{91579919-416F-43DA-861F-B9C73F8C2C6E}"/>
          </ac:spMkLst>
        </pc:spChg>
      </pc:sldChg>
      <pc:sldChg chg="modSp">
        <pc:chgData name="Alison de Villiers" userId="S::devilliersa@lingfieldcollege.co.uk::4ffa6914-0a65-4c87-8bbc-1ceddc10e547" providerId="AD" clId="Web-{F97EF9C2-0188-6DDB-161C-C312BBE1FA07}" dt="2023-06-19T11:42:48.600" v="0" actId="20577"/>
        <pc:sldMkLst>
          <pc:docMk/>
          <pc:sldMk cId="0" sldId="301"/>
        </pc:sldMkLst>
        <pc:spChg chg="mod">
          <ac:chgData name="Alison de Villiers" userId="S::devilliersa@lingfieldcollege.co.uk::4ffa6914-0a65-4c87-8bbc-1ceddc10e547" providerId="AD" clId="Web-{F97EF9C2-0188-6DDB-161C-C312BBE1FA07}" dt="2023-06-19T11:42:48.600" v="0" actId="20577"/>
          <ac:spMkLst>
            <pc:docMk/>
            <pc:sldMk cId="0" sldId="301"/>
            <ac:spMk id="3" creationId="{23D10BDA-4EF5-87C7-787F-90D50FB1C6BE}"/>
          </ac:spMkLst>
        </pc:spChg>
      </pc:sldChg>
      <pc:sldChg chg="ord">
        <pc:chgData name="Alison de Villiers" userId="S::devilliersa@lingfieldcollege.co.uk::4ffa6914-0a65-4c87-8bbc-1ceddc10e547" providerId="AD" clId="Web-{F97EF9C2-0188-6DDB-161C-C312BBE1FA07}" dt="2023-06-19T11:46:01.717" v="10"/>
        <pc:sldMkLst>
          <pc:docMk/>
          <pc:sldMk cId="0" sldId="363"/>
        </pc:sldMkLst>
      </pc:sldChg>
      <pc:sldChg chg="del">
        <pc:chgData name="Alison de Villiers" userId="S::devilliersa@lingfieldcollege.co.uk::4ffa6914-0a65-4c87-8bbc-1ceddc10e547" providerId="AD" clId="Web-{F97EF9C2-0188-6DDB-161C-C312BBE1FA07}" dt="2023-06-19T11:44:50.823" v="3"/>
        <pc:sldMkLst>
          <pc:docMk/>
          <pc:sldMk cId="0" sldId="364"/>
        </pc:sldMkLst>
      </pc:sldChg>
      <pc:sldChg chg="add">
        <pc:chgData name="Alison de Villiers" userId="S::devilliersa@lingfieldcollege.co.uk::4ffa6914-0a65-4c87-8bbc-1ceddc10e547" providerId="AD" clId="Web-{F97EF9C2-0188-6DDB-161C-C312BBE1FA07}" dt="2023-06-19T11:44:40.995" v="2"/>
        <pc:sldMkLst>
          <pc:docMk/>
          <pc:sldMk cId="3973955749" sldId="366"/>
        </pc:sldMkLst>
      </pc:sldChg>
      <pc:sldMasterChg chg="add addSldLayout">
        <pc:chgData name="Alison de Villiers" userId="S::devilliersa@lingfieldcollege.co.uk::4ffa6914-0a65-4c87-8bbc-1ceddc10e547" providerId="AD" clId="Web-{F97EF9C2-0188-6DDB-161C-C312BBE1FA07}" dt="2023-06-19T11:44:40.995" v="2"/>
        <pc:sldMasterMkLst>
          <pc:docMk/>
          <pc:sldMasterMk cId="0" sldId="2147485828"/>
        </pc:sldMasterMkLst>
        <pc:sldLayoutChg chg="add">
          <pc:chgData name="Alison de Villiers" userId="S::devilliersa@lingfieldcollege.co.uk::4ffa6914-0a65-4c87-8bbc-1ceddc10e547" providerId="AD" clId="Web-{F97EF9C2-0188-6DDB-161C-C312BBE1FA07}" dt="2023-06-19T11:44:40.995" v="2"/>
          <pc:sldLayoutMkLst>
            <pc:docMk/>
            <pc:sldMasterMk cId="0" sldId="2147485828"/>
            <pc:sldLayoutMk cId="1214797432" sldId="2147485810"/>
          </pc:sldLayoutMkLst>
        </pc:sldLayoutChg>
        <pc:sldLayoutChg chg="add">
          <pc:chgData name="Alison de Villiers" userId="S::devilliersa@lingfieldcollege.co.uk::4ffa6914-0a65-4c87-8bbc-1ceddc10e547" providerId="AD" clId="Web-{F97EF9C2-0188-6DDB-161C-C312BBE1FA07}" dt="2023-06-19T11:44:40.995" v="2"/>
          <pc:sldLayoutMkLst>
            <pc:docMk/>
            <pc:sldMasterMk cId="0" sldId="2147485828"/>
            <pc:sldLayoutMk cId="943233327" sldId="2147485811"/>
          </pc:sldLayoutMkLst>
        </pc:sldLayoutChg>
        <pc:sldLayoutChg chg="add">
          <pc:chgData name="Alison de Villiers" userId="S::devilliersa@lingfieldcollege.co.uk::4ffa6914-0a65-4c87-8bbc-1ceddc10e547" providerId="AD" clId="Web-{F97EF9C2-0188-6DDB-161C-C312BBE1FA07}" dt="2023-06-19T11:44:40.995" v="2"/>
          <pc:sldLayoutMkLst>
            <pc:docMk/>
            <pc:sldMasterMk cId="0" sldId="2147485828"/>
            <pc:sldLayoutMk cId="2794733484" sldId="2147485812"/>
          </pc:sldLayoutMkLst>
        </pc:sldLayoutChg>
        <pc:sldLayoutChg chg="add">
          <pc:chgData name="Alison de Villiers" userId="S::devilliersa@lingfieldcollege.co.uk::4ffa6914-0a65-4c87-8bbc-1ceddc10e547" providerId="AD" clId="Web-{F97EF9C2-0188-6DDB-161C-C312BBE1FA07}" dt="2023-06-19T11:44:40.995" v="2"/>
          <pc:sldLayoutMkLst>
            <pc:docMk/>
            <pc:sldMasterMk cId="0" sldId="2147485828"/>
            <pc:sldLayoutMk cId="2236320263" sldId="2147485813"/>
          </pc:sldLayoutMkLst>
        </pc:sldLayoutChg>
        <pc:sldLayoutChg chg="add">
          <pc:chgData name="Alison de Villiers" userId="S::devilliersa@lingfieldcollege.co.uk::4ffa6914-0a65-4c87-8bbc-1ceddc10e547" providerId="AD" clId="Web-{F97EF9C2-0188-6DDB-161C-C312BBE1FA07}" dt="2023-06-19T11:44:40.995" v="2"/>
          <pc:sldLayoutMkLst>
            <pc:docMk/>
            <pc:sldMasterMk cId="0" sldId="2147485828"/>
            <pc:sldLayoutMk cId="3947162329" sldId="2147485814"/>
          </pc:sldLayoutMkLst>
        </pc:sldLayoutChg>
        <pc:sldLayoutChg chg="add">
          <pc:chgData name="Alison de Villiers" userId="S::devilliersa@lingfieldcollege.co.uk::4ffa6914-0a65-4c87-8bbc-1ceddc10e547" providerId="AD" clId="Web-{F97EF9C2-0188-6DDB-161C-C312BBE1FA07}" dt="2023-06-19T11:44:40.995" v="2"/>
          <pc:sldLayoutMkLst>
            <pc:docMk/>
            <pc:sldMasterMk cId="0" sldId="2147485828"/>
            <pc:sldLayoutMk cId="3446037158" sldId="2147485815"/>
          </pc:sldLayoutMkLst>
        </pc:sldLayoutChg>
        <pc:sldLayoutChg chg="add">
          <pc:chgData name="Alison de Villiers" userId="S::devilliersa@lingfieldcollege.co.uk::4ffa6914-0a65-4c87-8bbc-1ceddc10e547" providerId="AD" clId="Web-{F97EF9C2-0188-6DDB-161C-C312BBE1FA07}" dt="2023-06-19T11:44:40.995" v="2"/>
          <pc:sldLayoutMkLst>
            <pc:docMk/>
            <pc:sldMasterMk cId="0" sldId="2147485828"/>
            <pc:sldLayoutMk cId="1189424274" sldId="2147485816"/>
          </pc:sldLayoutMkLst>
        </pc:sldLayoutChg>
        <pc:sldLayoutChg chg="add">
          <pc:chgData name="Alison de Villiers" userId="S::devilliersa@lingfieldcollege.co.uk::4ffa6914-0a65-4c87-8bbc-1ceddc10e547" providerId="AD" clId="Web-{F97EF9C2-0188-6DDB-161C-C312BBE1FA07}" dt="2023-06-19T11:44:40.995" v="2"/>
          <pc:sldLayoutMkLst>
            <pc:docMk/>
            <pc:sldMasterMk cId="0" sldId="2147485828"/>
            <pc:sldLayoutMk cId="3058781370" sldId="2147485824"/>
          </pc:sldLayoutMkLst>
        </pc:sldLayoutChg>
        <pc:sldLayoutChg chg="add">
          <pc:chgData name="Alison de Villiers" userId="S::devilliersa@lingfieldcollege.co.uk::4ffa6914-0a65-4c87-8bbc-1ceddc10e547" providerId="AD" clId="Web-{F97EF9C2-0188-6DDB-161C-C312BBE1FA07}" dt="2023-06-19T11:44:40.995" v="2"/>
          <pc:sldLayoutMkLst>
            <pc:docMk/>
            <pc:sldMasterMk cId="0" sldId="2147485828"/>
            <pc:sldLayoutMk cId="3651026597" sldId="2147485825"/>
          </pc:sldLayoutMkLst>
        </pc:sldLayoutChg>
        <pc:sldLayoutChg chg="add">
          <pc:chgData name="Alison de Villiers" userId="S::devilliersa@lingfieldcollege.co.uk::4ffa6914-0a65-4c87-8bbc-1ceddc10e547" providerId="AD" clId="Web-{F97EF9C2-0188-6DDB-161C-C312BBE1FA07}" dt="2023-06-19T11:44:40.995" v="2"/>
          <pc:sldLayoutMkLst>
            <pc:docMk/>
            <pc:sldMasterMk cId="0" sldId="2147485828"/>
            <pc:sldLayoutMk cId="830961060" sldId="2147485826"/>
          </pc:sldLayoutMkLst>
        </pc:sldLayoutChg>
        <pc:sldLayoutChg chg="add">
          <pc:chgData name="Alison de Villiers" userId="S::devilliersa@lingfieldcollege.co.uk::4ffa6914-0a65-4c87-8bbc-1ceddc10e547" providerId="AD" clId="Web-{F97EF9C2-0188-6DDB-161C-C312BBE1FA07}" dt="2023-06-19T11:44:40.995" v="2"/>
          <pc:sldLayoutMkLst>
            <pc:docMk/>
            <pc:sldMasterMk cId="0" sldId="2147485828"/>
            <pc:sldLayoutMk cId="3744212680" sldId="2147485827"/>
          </pc:sldLayoutMkLst>
        </pc:sldLayoutChg>
      </pc:sldMasterChg>
    </pc:docChg>
  </pc:docChgLst>
  <pc:docChgLst>
    <pc:chgData clId="Web-{F97EF9C2-0188-6DDB-161C-C312BBE1FA07}"/>
    <pc:docChg chg="modSld">
      <pc:chgData name="" userId="" providerId="" clId="Web-{F97EF9C2-0188-6DDB-161C-C312BBE1FA07}" dt="2023-06-19T11:42:33.599" v="2" actId="20577"/>
      <pc:docMkLst>
        <pc:docMk/>
      </pc:docMkLst>
      <pc:sldChg chg="modSp">
        <pc:chgData name="" userId="" providerId="" clId="Web-{F97EF9C2-0188-6DDB-161C-C312BBE1FA07}" dt="2023-06-19T11:42:33.599" v="2" actId="20577"/>
        <pc:sldMkLst>
          <pc:docMk/>
          <pc:sldMk cId="0" sldId="257"/>
        </pc:sldMkLst>
        <pc:spChg chg="mod">
          <ac:chgData name="" userId="" providerId="" clId="Web-{F97EF9C2-0188-6DDB-161C-C312BBE1FA07}" dt="2023-06-19T11:42:33.599" v="2" actId="20577"/>
          <ac:spMkLst>
            <pc:docMk/>
            <pc:sldMk cId="0" sldId="257"/>
            <ac:spMk id="2" creationId="{CC378EF8-5647-DCD7-AC84-9577CDDA971C}"/>
          </ac:spMkLst>
        </pc:spChg>
      </pc:sldChg>
    </pc:docChg>
  </pc:docChgLst>
  <pc:docChgLst>
    <pc:chgData name="Alison de Villiers" userId="S::devilliersa@lingfieldcollege.co.uk::4ffa6914-0a65-4c87-8bbc-1ceddc10e547" providerId="AD" clId="Web-{BF392436-AFA7-88C6-D7B1-991BCEE1C47A}"/>
    <pc:docChg chg="delSld modSld">
      <pc:chgData name="Alison de Villiers" userId="S::devilliersa@lingfieldcollege.co.uk::4ffa6914-0a65-4c87-8bbc-1ceddc10e547" providerId="AD" clId="Web-{BF392436-AFA7-88C6-D7B1-991BCEE1C47A}" dt="2022-06-28T13:01:10.234" v="286" actId="1076"/>
      <pc:docMkLst>
        <pc:docMk/>
      </pc:docMkLst>
      <pc:sldChg chg="modSp">
        <pc:chgData name="Alison de Villiers" userId="S::devilliersa@lingfieldcollege.co.uk::4ffa6914-0a65-4c87-8bbc-1ceddc10e547" providerId="AD" clId="Web-{BF392436-AFA7-88C6-D7B1-991BCEE1C47A}" dt="2022-06-28T12:51:19.827" v="122" actId="20577"/>
        <pc:sldMkLst>
          <pc:docMk/>
          <pc:sldMk cId="0" sldId="259"/>
        </pc:sldMkLst>
        <pc:spChg chg="mod">
          <ac:chgData name="Alison de Villiers" userId="S::devilliersa@lingfieldcollege.co.uk::4ffa6914-0a65-4c87-8bbc-1ceddc10e547" providerId="AD" clId="Web-{BF392436-AFA7-88C6-D7B1-991BCEE1C47A}" dt="2022-06-28T12:51:19.827" v="122" actId="20577"/>
          <ac:spMkLst>
            <pc:docMk/>
            <pc:sldMk cId="0" sldId="259"/>
            <ac:spMk id="3" creationId="{7F93E17B-9B2C-0E62-5894-0D552ADDEE08}"/>
          </ac:spMkLst>
        </pc:spChg>
      </pc:sldChg>
      <pc:sldChg chg="modSp">
        <pc:chgData name="Alison de Villiers" userId="S::devilliersa@lingfieldcollege.co.uk::4ffa6914-0a65-4c87-8bbc-1ceddc10e547" providerId="AD" clId="Web-{BF392436-AFA7-88C6-D7B1-991BCEE1C47A}" dt="2022-06-28T12:21:54.548" v="23" actId="20577"/>
        <pc:sldMkLst>
          <pc:docMk/>
          <pc:sldMk cId="0" sldId="260"/>
        </pc:sldMkLst>
        <pc:spChg chg="mod">
          <ac:chgData name="Alison de Villiers" userId="S::devilliersa@lingfieldcollege.co.uk::4ffa6914-0a65-4c87-8bbc-1ceddc10e547" providerId="AD" clId="Web-{BF392436-AFA7-88C6-D7B1-991BCEE1C47A}" dt="2022-06-28T12:21:54.548" v="23" actId="20577"/>
          <ac:spMkLst>
            <pc:docMk/>
            <pc:sldMk cId="0" sldId="260"/>
            <ac:spMk id="3" creationId="{A796987B-D614-F501-FF13-07483FE90E00}"/>
          </ac:spMkLst>
        </pc:spChg>
      </pc:sldChg>
      <pc:sldChg chg="modSp">
        <pc:chgData name="Alison de Villiers" userId="S::devilliersa@lingfieldcollege.co.uk::4ffa6914-0a65-4c87-8bbc-1ceddc10e547" providerId="AD" clId="Web-{BF392436-AFA7-88C6-D7B1-991BCEE1C47A}" dt="2022-06-28T12:25:07.852" v="97" actId="20577"/>
        <pc:sldMkLst>
          <pc:docMk/>
          <pc:sldMk cId="0" sldId="261"/>
        </pc:sldMkLst>
        <pc:spChg chg="mod">
          <ac:chgData name="Alison de Villiers" userId="S::devilliersa@lingfieldcollege.co.uk::4ffa6914-0a65-4c87-8bbc-1ceddc10e547" providerId="AD" clId="Web-{BF392436-AFA7-88C6-D7B1-991BCEE1C47A}" dt="2022-06-28T12:25:07.852" v="97" actId="20577"/>
          <ac:spMkLst>
            <pc:docMk/>
            <pc:sldMk cId="0" sldId="261"/>
            <ac:spMk id="3" creationId="{27E95CEF-BD73-7360-24AA-D83183D792A7}"/>
          </ac:spMkLst>
        </pc:spChg>
        <pc:picChg chg="mod">
          <ac:chgData name="Alison de Villiers" userId="S::devilliersa@lingfieldcollege.co.uk::4ffa6914-0a65-4c87-8bbc-1ceddc10e547" providerId="AD" clId="Web-{BF392436-AFA7-88C6-D7B1-991BCEE1C47A}" dt="2022-06-28T12:25:00.774" v="96" actId="1076"/>
          <ac:picMkLst>
            <pc:docMk/>
            <pc:sldMk cId="0" sldId="261"/>
            <ac:picMk id="19460" creationId="{759E7D91-EA68-6419-2E43-835CC850F2A9}"/>
          </ac:picMkLst>
        </pc:picChg>
        <pc:picChg chg="mod">
          <ac:chgData name="Alison de Villiers" userId="S::devilliersa@lingfieldcollege.co.uk::4ffa6914-0a65-4c87-8bbc-1ceddc10e547" providerId="AD" clId="Web-{BF392436-AFA7-88C6-D7B1-991BCEE1C47A}" dt="2022-06-28T12:24:40.210" v="95" actId="1076"/>
          <ac:picMkLst>
            <pc:docMk/>
            <pc:sldMk cId="0" sldId="261"/>
            <ac:picMk id="19461" creationId="{C0AC29B8-9236-D861-B1E1-741FAED80819}"/>
          </ac:picMkLst>
        </pc:picChg>
        <pc:picChg chg="mod">
          <ac:chgData name="Alison de Villiers" userId="S::devilliersa@lingfieldcollege.co.uk::4ffa6914-0a65-4c87-8bbc-1ceddc10e547" providerId="AD" clId="Web-{BF392436-AFA7-88C6-D7B1-991BCEE1C47A}" dt="2022-06-28T12:22:59.988" v="46" actId="1076"/>
          <ac:picMkLst>
            <pc:docMk/>
            <pc:sldMk cId="0" sldId="261"/>
            <ac:picMk id="19464" creationId="{677F5665-5F32-1119-2DF5-C499DFF4124A}"/>
          </ac:picMkLst>
        </pc:picChg>
        <pc:picChg chg="mod">
          <ac:chgData name="Alison de Villiers" userId="S::devilliersa@lingfieldcollege.co.uk::4ffa6914-0a65-4c87-8bbc-1ceddc10e547" providerId="AD" clId="Web-{BF392436-AFA7-88C6-D7B1-991BCEE1C47A}" dt="2022-06-28T12:24:33.788" v="94" actId="1076"/>
          <ac:picMkLst>
            <pc:docMk/>
            <pc:sldMk cId="0" sldId="261"/>
            <ac:picMk id="19465" creationId="{B1B825B3-C1A9-8EB1-C01D-7D0F2A0BF41C}"/>
          </ac:picMkLst>
        </pc:picChg>
      </pc:sldChg>
      <pc:sldChg chg="modSp">
        <pc:chgData name="Alison de Villiers" userId="S::devilliersa@lingfieldcollege.co.uk::4ffa6914-0a65-4c87-8bbc-1ceddc10e547" providerId="AD" clId="Web-{BF392436-AFA7-88C6-D7B1-991BCEE1C47A}" dt="2022-06-28T12:54:41.682" v="156" actId="20577"/>
        <pc:sldMkLst>
          <pc:docMk/>
          <pc:sldMk cId="0" sldId="263"/>
        </pc:sldMkLst>
        <pc:spChg chg="mod">
          <ac:chgData name="Alison de Villiers" userId="S::devilliersa@lingfieldcollege.co.uk::4ffa6914-0a65-4c87-8bbc-1ceddc10e547" providerId="AD" clId="Web-{BF392436-AFA7-88C6-D7B1-991BCEE1C47A}" dt="2022-06-28T12:54:41.682" v="156" actId="20577"/>
          <ac:spMkLst>
            <pc:docMk/>
            <pc:sldMk cId="0" sldId="263"/>
            <ac:spMk id="30722" creationId="{91579919-416F-43DA-861F-B9C73F8C2C6E}"/>
          </ac:spMkLst>
        </pc:spChg>
      </pc:sldChg>
      <pc:sldChg chg="modSp">
        <pc:chgData name="Alison de Villiers" userId="S::devilliersa@lingfieldcollege.co.uk::4ffa6914-0a65-4c87-8bbc-1ceddc10e547" providerId="AD" clId="Web-{BF392436-AFA7-88C6-D7B1-991BCEE1C47A}" dt="2022-06-28T13:00:12.544" v="283" actId="1076"/>
        <pc:sldMkLst>
          <pc:docMk/>
          <pc:sldMk cId="0" sldId="264"/>
        </pc:sldMkLst>
        <pc:spChg chg="mod">
          <ac:chgData name="Alison de Villiers" userId="S::devilliersa@lingfieldcollege.co.uk::4ffa6914-0a65-4c87-8bbc-1ceddc10e547" providerId="AD" clId="Web-{BF392436-AFA7-88C6-D7B1-991BCEE1C47A}" dt="2022-06-28T13:00:10.106" v="282" actId="1076"/>
          <ac:spMkLst>
            <pc:docMk/>
            <pc:sldMk cId="0" sldId="264"/>
            <ac:spMk id="18435" creationId="{7D62305B-F6E4-E1EA-C1DF-E44A4707B15B}"/>
          </ac:spMkLst>
        </pc:spChg>
        <pc:picChg chg="mod">
          <ac:chgData name="Alison de Villiers" userId="S::devilliersa@lingfieldcollege.co.uk::4ffa6914-0a65-4c87-8bbc-1ceddc10e547" providerId="AD" clId="Web-{BF392436-AFA7-88C6-D7B1-991BCEE1C47A}" dt="2022-06-28T13:00:12.544" v="283" actId="1076"/>
          <ac:picMkLst>
            <pc:docMk/>
            <pc:sldMk cId="0" sldId="264"/>
            <ac:picMk id="25604" creationId="{1DBAFE60-6158-C98B-6533-FD59F2D59AE2}"/>
          </ac:picMkLst>
        </pc:picChg>
      </pc:sldChg>
      <pc:sldChg chg="modSp">
        <pc:chgData name="Alison de Villiers" userId="S::devilliersa@lingfieldcollege.co.uk::4ffa6914-0a65-4c87-8bbc-1ceddc10e547" providerId="AD" clId="Web-{BF392436-AFA7-88C6-D7B1-991BCEE1C47A}" dt="2022-06-28T13:01:10.234" v="286" actId="1076"/>
        <pc:sldMkLst>
          <pc:docMk/>
          <pc:sldMk cId="0" sldId="275"/>
        </pc:sldMkLst>
        <pc:spChg chg="mod">
          <ac:chgData name="Alison de Villiers" userId="S::devilliersa@lingfieldcollege.co.uk::4ffa6914-0a65-4c87-8bbc-1ceddc10e547" providerId="AD" clId="Web-{BF392436-AFA7-88C6-D7B1-991BCEE1C47A}" dt="2022-06-28T13:01:08.500" v="285" actId="20577"/>
          <ac:spMkLst>
            <pc:docMk/>
            <pc:sldMk cId="0" sldId="275"/>
            <ac:spMk id="36866" creationId="{1EC806CC-7148-D35E-570F-6AFA39719500}"/>
          </ac:spMkLst>
        </pc:spChg>
        <pc:picChg chg="mod">
          <ac:chgData name="Alison de Villiers" userId="S::devilliersa@lingfieldcollege.co.uk::4ffa6914-0a65-4c87-8bbc-1ceddc10e547" providerId="AD" clId="Web-{BF392436-AFA7-88C6-D7B1-991BCEE1C47A}" dt="2022-06-28T13:01:10.234" v="286" actId="1076"/>
          <ac:picMkLst>
            <pc:docMk/>
            <pc:sldMk cId="0" sldId="275"/>
            <ac:picMk id="36868" creationId="{016086DC-B729-5757-FDE4-10AB2DFA7546}"/>
          </ac:picMkLst>
        </pc:picChg>
      </pc:sldChg>
      <pc:sldChg chg="modSp">
        <pc:chgData name="Alison de Villiers" userId="S::devilliersa@lingfieldcollege.co.uk::4ffa6914-0a65-4c87-8bbc-1ceddc10e547" providerId="AD" clId="Web-{BF392436-AFA7-88C6-D7B1-991BCEE1C47A}" dt="2022-06-28T12:21:09.780" v="13" actId="20577"/>
        <pc:sldMkLst>
          <pc:docMk/>
          <pc:sldMk cId="0" sldId="301"/>
        </pc:sldMkLst>
        <pc:spChg chg="mod">
          <ac:chgData name="Alison de Villiers" userId="S::devilliersa@lingfieldcollege.co.uk::4ffa6914-0a65-4c87-8bbc-1ceddc10e547" providerId="AD" clId="Web-{BF392436-AFA7-88C6-D7B1-991BCEE1C47A}" dt="2022-06-28T12:21:09.780" v="13" actId="20577"/>
          <ac:spMkLst>
            <pc:docMk/>
            <pc:sldMk cId="0" sldId="301"/>
            <ac:spMk id="3" creationId="{23D10BDA-4EF5-87C7-787F-90D50FB1C6BE}"/>
          </ac:spMkLst>
        </pc:spChg>
      </pc:sldChg>
      <pc:sldChg chg="del">
        <pc:chgData name="Alison de Villiers" userId="S::devilliersa@lingfieldcollege.co.uk::4ffa6914-0a65-4c87-8bbc-1ceddc10e547" providerId="AD" clId="Web-{BF392436-AFA7-88C6-D7B1-991BCEE1C47A}" dt="2022-06-28T12:20:20.419" v="0"/>
        <pc:sldMkLst>
          <pc:docMk/>
          <pc:sldMk cId="0" sldId="309"/>
        </pc:sldMkLst>
      </pc:sldChg>
    </pc:docChg>
  </pc:docChgLst>
  <pc:docChgLst>
    <pc:chgData name="Louise Leppard" userId="S::leppardl@lingfieldcollege.co.uk::968fb2e4-addc-4ace-a5c5-b77828c84d2d" providerId="AD" clId="Web-{EEFE3ADD-E976-6258-33C8-33FCECD3169E}"/>
    <pc:docChg chg="modSld">
      <pc:chgData name="Louise Leppard" userId="S::leppardl@lingfieldcollege.co.uk::968fb2e4-addc-4ace-a5c5-b77828c84d2d" providerId="AD" clId="Web-{EEFE3ADD-E976-6258-33C8-33FCECD3169E}" dt="2022-06-23T07:39:10.879" v="29" actId="20577"/>
      <pc:docMkLst>
        <pc:docMk/>
      </pc:docMkLst>
      <pc:sldChg chg="modSp">
        <pc:chgData name="Louise Leppard" userId="S::leppardl@lingfieldcollege.co.uk::968fb2e4-addc-4ace-a5c5-b77828c84d2d" providerId="AD" clId="Web-{EEFE3ADD-E976-6258-33C8-33FCECD3169E}" dt="2022-06-23T07:39:10.879" v="29" actId="20577"/>
        <pc:sldMkLst>
          <pc:docMk/>
          <pc:sldMk cId="0" sldId="301"/>
        </pc:sldMkLst>
        <pc:spChg chg="mod">
          <ac:chgData name="Louise Leppard" userId="S::leppardl@lingfieldcollege.co.uk::968fb2e4-addc-4ace-a5c5-b77828c84d2d" providerId="AD" clId="Web-{EEFE3ADD-E976-6258-33C8-33FCECD3169E}" dt="2022-06-23T07:39:10.879" v="29" actId="20577"/>
          <ac:spMkLst>
            <pc:docMk/>
            <pc:sldMk cId="0" sldId="301"/>
            <ac:spMk id="3" creationId="{23D10BDA-4EF5-87C7-787F-90D50FB1C6BE}"/>
          </ac:spMkLst>
        </pc:spChg>
      </pc:sldChg>
    </pc:docChg>
  </pc:docChgLst>
  <pc:docChgLst>
    <pc:chgData name="Daisy Nicholson" userId="S::nicholsond@lingfieldcollege.co.uk::472f76d6-81bd-4540-b15a-775b17f2b054" providerId="AD" clId="Web-{CA3F91ED-5C77-987B-2437-7D42852CD94D}"/>
    <pc:docChg chg="addSld delSld sldOrd">
      <pc:chgData name="Daisy Nicholson" userId="S::nicholsond@lingfieldcollege.co.uk::472f76d6-81bd-4540-b15a-775b17f2b054" providerId="AD" clId="Web-{CA3F91ED-5C77-987B-2437-7D42852CD94D}" dt="2024-06-28T13:47:14.269" v="6"/>
      <pc:docMkLst>
        <pc:docMk/>
      </pc:docMkLst>
      <pc:sldChg chg="add">
        <pc:chgData name="Daisy Nicholson" userId="S::nicholsond@lingfieldcollege.co.uk::472f76d6-81bd-4540-b15a-775b17f2b054" providerId="AD" clId="Web-{CA3F91ED-5C77-987B-2437-7D42852CD94D}" dt="2024-06-28T13:47:14.269" v="6"/>
        <pc:sldMkLst>
          <pc:docMk/>
          <pc:sldMk cId="0" sldId="281"/>
        </pc:sldMkLst>
      </pc:sldChg>
      <pc:sldChg chg="add ord">
        <pc:chgData name="Daisy Nicholson" userId="S::nicholsond@lingfieldcollege.co.uk::472f76d6-81bd-4540-b15a-775b17f2b054" providerId="AD" clId="Web-{CA3F91ED-5C77-987B-2437-7D42852CD94D}" dt="2024-06-28T13:43:45.839" v="2"/>
        <pc:sldMkLst>
          <pc:docMk/>
          <pc:sldMk cId="1946612723" sldId="325"/>
        </pc:sldMkLst>
      </pc:sldChg>
      <pc:sldChg chg="del">
        <pc:chgData name="Daisy Nicholson" userId="S::nicholsond@lingfieldcollege.co.uk::472f76d6-81bd-4540-b15a-775b17f2b054" providerId="AD" clId="Web-{CA3F91ED-5C77-987B-2437-7D42852CD94D}" dt="2024-06-28T13:43:36.417" v="0"/>
        <pc:sldMkLst>
          <pc:docMk/>
          <pc:sldMk cId="0" sldId="363"/>
        </pc:sldMkLst>
      </pc:sldChg>
      <pc:sldChg chg="del">
        <pc:chgData name="Daisy Nicholson" userId="S::nicholsond@lingfieldcollege.co.uk::472f76d6-81bd-4540-b15a-775b17f2b054" providerId="AD" clId="Web-{CA3F91ED-5C77-987B-2437-7D42852CD94D}" dt="2024-06-28T13:44:09.105" v="3"/>
        <pc:sldMkLst>
          <pc:docMk/>
          <pc:sldMk cId="3973955749" sldId="366"/>
        </pc:sldMkLst>
      </pc:sldChg>
      <pc:sldChg chg="add del">
        <pc:chgData name="Daisy Nicholson" userId="S::nicholsond@lingfieldcollege.co.uk::472f76d6-81bd-4540-b15a-775b17f2b054" providerId="AD" clId="Web-{CA3F91ED-5C77-987B-2437-7D42852CD94D}" dt="2024-06-28T13:44:16.809" v="5"/>
        <pc:sldMkLst>
          <pc:docMk/>
          <pc:sldMk cId="2149328078" sldId="375"/>
        </pc:sldMkLst>
      </pc:sldChg>
    </pc:docChg>
  </pc:docChgLst>
  <pc:docChgLst>
    <pc:chgData clId="Web-{E58814F8-C70F-69B6-85F5-8030F25504EC}"/>
    <pc:docChg chg="modSld">
      <pc:chgData name="" userId="" providerId="" clId="Web-{E58814F8-C70F-69B6-85F5-8030F25504EC}" dt="2023-07-03T09:24:22.169" v="0" actId="20577"/>
      <pc:docMkLst>
        <pc:docMk/>
      </pc:docMkLst>
      <pc:sldChg chg="modSp">
        <pc:chgData name="" userId="" providerId="" clId="Web-{E58814F8-C70F-69B6-85F5-8030F25504EC}" dt="2023-07-03T09:24:22.169" v="0" actId="20577"/>
        <pc:sldMkLst>
          <pc:docMk/>
          <pc:sldMk cId="0" sldId="257"/>
        </pc:sldMkLst>
        <pc:spChg chg="mod">
          <ac:chgData name="" userId="" providerId="" clId="Web-{E58814F8-C70F-69B6-85F5-8030F25504EC}" dt="2023-07-03T09:24:22.169" v="0" actId="20577"/>
          <ac:spMkLst>
            <pc:docMk/>
            <pc:sldMk cId="0" sldId="257"/>
            <ac:spMk id="2" creationId="{CC378EF8-5647-DCD7-AC84-9577CDDA971C}"/>
          </ac:spMkLst>
        </pc:spChg>
      </pc:sldChg>
    </pc:docChg>
  </pc:docChgLst>
  <pc:docChgLst>
    <pc:chgData name="Alison de Villiers" userId="4ffa6914-0a65-4c87-8bbc-1ceddc10e547" providerId="ADAL" clId="{E021202A-50E7-4C71-8C3E-6F3126E81715}"/>
    <pc:docChg chg="undo custSel modSld modNotesMaster modHandout">
      <pc:chgData name="Alison de Villiers" userId="4ffa6914-0a65-4c87-8bbc-1ceddc10e547" providerId="ADAL" clId="{E021202A-50E7-4C71-8C3E-6F3126E81715}" dt="2024-07-01T18:03:41.978" v="16" actId="20577"/>
      <pc:docMkLst>
        <pc:docMk/>
      </pc:docMkLst>
      <pc:sldChg chg="modSp mod">
        <pc:chgData name="Alison de Villiers" userId="4ffa6914-0a65-4c87-8bbc-1ceddc10e547" providerId="ADAL" clId="{E021202A-50E7-4C71-8C3E-6F3126E81715}" dt="2024-07-01T18:03:41.978" v="16" actId="20577"/>
        <pc:sldMkLst>
          <pc:docMk/>
          <pc:sldMk cId="0" sldId="263"/>
        </pc:sldMkLst>
        <pc:spChg chg="mod">
          <ac:chgData name="Alison de Villiers" userId="4ffa6914-0a65-4c87-8bbc-1ceddc10e547" providerId="ADAL" clId="{E021202A-50E7-4C71-8C3E-6F3126E81715}" dt="2024-07-01T18:03:41.978" v="16" actId="20577"/>
          <ac:spMkLst>
            <pc:docMk/>
            <pc:sldMk cId="0" sldId="263"/>
            <ac:spMk id="30722" creationId="{91579919-416F-43DA-861F-B9C73F8C2C6E}"/>
          </ac:spMkLst>
        </pc:spChg>
      </pc:sldChg>
      <pc:sldChg chg="modSp mod">
        <pc:chgData name="Alison de Villiers" userId="4ffa6914-0a65-4c87-8bbc-1ceddc10e547" providerId="ADAL" clId="{E021202A-50E7-4C71-8C3E-6F3126E81715}" dt="2024-07-01T16:29:46.393" v="14" actId="20577"/>
        <pc:sldMkLst>
          <pc:docMk/>
          <pc:sldMk cId="0" sldId="275"/>
        </pc:sldMkLst>
        <pc:spChg chg="mod">
          <ac:chgData name="Alison de Villiers" userId="4ffa6914-0a65-4c87-8bbc-1ceddc10e547" providerId="ADAL" clId="{E021202A-50E7-4C71-8C3E-6F3126E81715}" dt="2024-07-01T16:29:46.393" v="14" actId="20577"/>
          <ac:spMkLst>
            <pc:docMk/>
            <pc:sldMk cId="0" sldId="275"/>
            <ac:spMk id="36866" creationId="{1EC806CC-7148-D35E-570F-6AFA397195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879ABA-3417-E5F8-684F-5D12C32CCFB7}"/>
              </a:ext>
            </a:extLst>
          </p:cNvPr>
          <p:cNvSpPr>
            <a:spLocks noGrp="1"/>
          </p:cNvSpPr>
          <p:nvPr>
            <p:ph type="hdr" sz="quarter"/>
          </p:nvPr>
        </p:nvSpPr>
        <p:spPr>
          <a:xfrm>
            <a:off x="1" y="0"/>
            <a:ext cx="2891300" cy="496333"/>
          </a:xfrm>
          <a:prstGeom prst="rect">
            <a:avLst/>
          </a:prstGeom>
        </p:spPr>
        <p:txBody>
          <a:bodyPr vert="horz" lIns="90735" tIns="45368" rIns="90735" bIns="45368"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1EB7CC60-58D4-C497-A25E-D15631B934C4}"/>
              </a:ext>
            </a:extLst>
          </p:cNvPr>
          <p:cNvSpPr>
            <a:spLocks noGrp="1"/>
          </p:cNvSpPr>
          <p:nvPr>
            <p:ph type="dt" sz="quarter" idx="1"/>
          </p:nvPr>
        </p:nvSpPr>
        <p:spPr>
          <a:xfrm>
            <a:off x="3777820" y="0"/>
            <a:ext cx="2891299" cy="496333"/>
          </a:xfrm>
          <a:prstGeom prst="rect">
            <a:avLst/>
          </a:prstGeom>
        </p:spPr>
        <p:txBody>
          <a:bodyPr vert="horz" lIns="90735" tIns="45368" rIns="90735" bIns="45368" rtlCol="0"/>
          <a:lstStyle>
            <a:lvl1pPr algn="r" eaLnBrk="1" hangingPunct="1">
              <a:defRPr sz="1200">
                <a:latin typeface="Arial" charset="0"/>
              </a:defRPr>
            </a:lvl1pPr>
          </a:lstStyle>
          <a:p>
            <a:pPr>
              <a:defRPr/>
            </a:pPr>
            <a:fld id="{EFEE2F42-D855-48EF-8DF4-DC9FD946E437}" type="datetimeFigureOut">
              <a:rPr lang="en-GB"/>
              <a:pPr>
                <a:defRPr/>
              </a:pPr>
              <a:t>01/07/2024</a:t>
            </a:fld>
            <a:endParaRPr lang="en-GB"/>
          </a:p>
        </p:txBody>
      </p:sp>
      <p:sp>
        <p:nvSpPr>
          <p:cNvPr id="4" name="Footer Placeholder 3">
            <a:extLst>
              <a:ext uri="{FF2B5EF4-FFF2-40B4-BE49-F238E27FC236}">
                <a16:creationId xmlns:a16="http://schemas.microsoft.com/office/drawing/2014/main" id="{3C69B2DC-A3CA-1A65-9941-27027E6496B0}"/>
              </a:ext>
            </a:extLst>
          </p:cNvPr>
          <p:cNvSpPr>
            <a:spLocks noGrp="1"/>
          </p:cNvSpPr>
          <p:nvPr>
            <p:ph type="ftr" sz="quarter" idx="2"/>
          </p:nvPr>
        </p:nvSpPr>
        <p:spPr>
          <a:xfrm>
            <a:off x="1" y="9431895"/>
            <a:ext cx="2891300" cy="496333"/>
          </a:xfrm>
          <a:prstGeom prst="rect">
            <a:avLst/>
          </a:prstGeom>
        </p:spPr>
        <p:txBody>
          <a:bodyPr vert="horz" lIns="90735" tIns="45368" rIns="90735" bIns="45368" rtlCol="0" anchor="b"/>
          <a:lstStyle>
            <a:lvl1pPr algn="l" eaLnBrk="1" hangingPunct="1">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DF553056-335C-1994-9B73-23D4E3D726E1}"/>
              </a:ext>
            </a:extLst>
          </p:cNvPr>
          <p:cNvSpPr>
            <a:spLocks noGrp="1"/>
          </p:cNvSpPr>
          <p:nvPr>
            <p:ph type="sldNum" sz="quarter" idx="3"/>
          </p:nvPr>
        </p:nvSpPr>
        <p:spPr>
          <a:xfrm>
            <a:off x="3777820" y="9431895"/>
            <a:ext cx="2891299" cy="496333"/>
          </a:xfrm>
          <a:prstGeom prst="rect">
            <a:avLst/>
          </a:prstGeom>
        </p:spPr>
        <p:txBody>
          <a:bodyPr vert="horz" wrap="square" lIns="90735" tIns="45368" rIns="90735" bIns="45368" numCol="1" anchor="b" anchorCtr="0" compatLnSpc="1">
            <a:prstTxWarp prst="textNoShape">
              <a:avLst/>
            </a:prstTxWarp>
          </a:bodyPr>
          <a:lstStyle>
            <a:lvl1pPr algn="r" eaLnBrk="1" hangingPunct="1">
              <a:defRPr sz="1200"/>
            </a:lvl1pPr>
          </a:lstStyle>
          <a:p>
            <a:pPr>
              <a:defRPr/>
            </a:pPr>
            <a:fld id="{9F727571-1687-47B0-81B7-AC5F7EDD30CF}"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36A8A7-A8F6-ABCB-7E06-539374762287}"/>
              </a:ext>
            </a:extLst>
          </p:cNvPr>
          <p:cNvSpPr>
            <a:spLocks noGrp="1"/>
          </p:cNvSpPr>
          <p:nvPr>
            <p:ph type="hdr" sz="quarter"/>
          </p:nvPr>
        </p:nvSpPr>
        <p:spPr>
          <a:xfrm>
            <a:off x="1" y="0"/>
            <a:ext cx="2891300" cy="496333"/>
          </a:xfrm>
          <a:prstGeom prst="rect">
            <a:avLst/>
          </a:prstGeom>
        </p:spPr>
        <p:txBody>
          <a:bodyPr vert="horz" lIns="90735" tIns="45368" rIns="90735" bIns="45368"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C8258D8B-5779-28B3-F36D-5CEFD5C4F997}"/>
              </a:ext>
            </a:extLst>
          </p:cNvPr>
          <p:cNvSpPr>
            <a:spLocks noGrp="1"/>
          </p:cNvSpPr>
          <p:nvPr>
            <p:ph type="dt" idx="1"/>
          </p:nvPr>
        </p:nvSpPr>
        <p:spPr>
          <a:xfrm>
            <a:off x="3777820" y="0"/>
            <a:ext cx="2891299" cy="496333"/>
          </a:xfrm>
          <a:prstGeom prst="rect">
            <a:avLst/>
          </a:prstGeom>
        </p:spPr>
        <p:txBody>
          <a:bodyPr vert="horz" lIns="90735" tIns="45368" rIns="90735" bIns="45368" rtlCol="0"/>
          <a:lstStyle>
            <a:lvl1pPr algn="r" eaLnBrk="1" fontAlgn="auto" hangingPunct="1">
              <a:spcBef>
                <a:spcPts val="0"/>
              </a:spcBef>
              <a:spcAft>
                <a:spcPts val="0"/>
              </a:spcAft>
              <a:defRPr sz="1200">
                <a:latin typeface="+mn-lt"/>
              </a:defRPr>
            </a:lvl1pPr>
          </a:lstStyle>
          <a:p>
            <a:pPr>
              <a:defRPr/>
            </a:pPr>
            <a:fld id="{92935C88-15BC-4A5E-AE0F-F0E828823D2D}" type="datetimeFigureOut">
              <a:rPr lang="en-GB"/>
              <a:pPr>
                <a:defRPr/>
              </a:pPr>
              <a:t>01/07/2024</a:t>
            </a:fld>
            <a:endParaRPr lang="en-GB"/>
          </a:p>
        </p:txBody>
      </p:sp>
      <p:sp>
        <p:nvSpPr>
          <p:cNvPr id="4" name="Slide Image Placeholder 3">
            <a:extLst>
              <a:ext uri="{FF2B5EF4-FFF2-40B4-BE49-F238E27FC236}">
                <a16:creationId xmlns:a16="http://schemas.microsoft.com/office/drawing/2014/main" id="{CF215512-69B1-AAC1-1496-9EB684B0069F}"/>
              </a:ext>
            </a:extLst>
          </p:cNvPr>
          <p:cNvSpPr>
            <a:spLocks noGrp="1" noRot="1" noChangeAspect="1"/>
          </p:cNvSpPr>
          <p:nvPr>
            <p:ph type="sldImg" idx="2"/>
          </p:nvPr>
        </p:nvSpPr>
        <p:spPr>
          <a:xfrm>
            <a:off x="854075" y="744538"/>
            <a:ext cx="4962525" cy="3722687"/>
          </a:xfrm>
          <a:prstGeom prst="rect">
            <a:avLst/>
          </a:prstGeom>
          <a:noFill/>
          <a:ln w="12700">
            <a:solidFill>
              <a:prstClr val="black"/>
            </a:solidFill>
          </a:ln>
        </p:spPr>
        <p:txBody>
          <a:bodyPr vert="horz" lIns="90735" tIns="45368" rIns="90735" bIns="45368" rtlCol="0" anchor="ctr"/>
          <a:lstStyle/>
          <a:p>
            <a:pPr lvl="0"/>
            <a:endParaRPr lang="en-GB" noProof="0"/>
          </a:p>
        </p:txBody>
      </p:sp>
      <p:sp>
        <p:nvSpPr>
          <p:cNvPr id="5" name="Notes Placeholder 4">
            <a:extLst>
              <a:ext uri="{FF2B5EF4-FFF2-40B4-BE49-F238E27FC236}">
                <a16:creationId xmlns:a16="http://schemas.microsoft.com/office/drawing/2014/main" id="{F093B787-52E8-D27D-65C0-FD4DDE7F1E83}"/>
              </a:ext>
            </a:extLst>
          </p:cNvPr>
          <p:cNvSpPr>
            <a:spLocks noGrp="1"/>
          </p:cNvSpPr>
          <p:nvPr>
            <p:ph type="body" sz="quarter" idx="3"/>
          </p:nvPr>
        </p:nvSpPr>
        <p:spPr>
          <a:xfrm>
            <a:off x="667224" y="4715948"/>
            <a:ext cx="5336228" cy="4468574"/>
          </a:xfrm>
          <a:prstGeom prst="rect">
            <a:avLst/>
          </a:prstGeom>
        </p:spPr>
        <p:txBody>
          <a:bodyPr vert="horz" lIns="90735" tIns="45368" rIns="90735" bIns="4536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9058435-1642-A8F5-6074-C32CC1F317B6}"/>
              </a:ext>
            </a:extLst>
          </p:cNvPr>
          <p:cNvSpPr>
            <a:spLocks noGrp="1"/>
          </p:cNvSpPr>
          <p:nvPr>
            <p:ph type="ftr" sz="quarter" idx="4"/>
          </p:nvPr>
        </p:nvSpPr>
        <p:spPr>
          <a:xfrm>
            <a:off x="1" y="9431895"/>
            <a:ext cx="2891300" cy="496333"/>
          </a:xfrm>
          <a:prstGeom prst="rect">
            <a:avLst/>
          </a:prstGeom>
        </p:spPr>
        <p:txBody>
          <a:bodyPr vert="horz" lIns="90735" tIns="45368" rIns="90735" bIns="45368"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A4CDF0C4-7F75-AD05-544E-3F4736E9D3A2}"/>
              </a:ext>
            </a:extLst>
          </p:cNvPr>
          <p:cNvSpPr>
            <a:spLocks noGrp="1"/>
          </p:cNvSpPr>
          <p:nvPr>
            <p:ph type="sldNum" sz="quarter" idx="5"/>
          </p:nvPr>
        </p:nvSpPr>
        <p:spPr>
          <a:xfrm>
            <a:off x="3777820" y="9431895"/>
            <a:ext cx="2891299" cy="496333"/>
          </a:xfrm>
          <a:prstGeom prst="rect">
            <a:avLst/>
          </a:prstGeom>
        </p:spPr>
        <p:txBody>
          <a:bodyPr vert="horz" wrap="square" lIns="90735" tIns="45368" rIns="90735" bIns="4536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7F2C758-4627-4FC4-9E69-375A5AC3CBC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39BB04D-3E1B-ECC9-577E-63D631911D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AD076EF-A499-B828-5675-3DC340874D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Daisy</a:t>
            </a:r>
          </a:p>
        </p:txBody>
      </p:sp>
      <p:sp>
        <p:nvSpPr>
          <p:cNvPr id="9220" name="Slide Number Placeholder 3">
            <a:extLst>
              <a:ext uri="{FF2B5EF4-FFF2-40B4-BE49-F238E27FC236}">
                <a16:creationId xmlns:a16="http://schemas.microsoft.com/office/drawing/2014/main" id="{BBFC0325-A612-68AD-7741-628504B6ED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7372" indent="-226543">
              <a:defRPr>
                <a:solidFill>
                  <a:schemeClr val="tx1"/>
                </a:solidFill>
                <a:latin typeface="Arial" panose="020B0604020202020204" pitchFamily="34" charset="0"/>
              </a:defRPr>
            </a:lvl4pPr>
            <a:lvl5pPr marL="2040457" indent="-226543">
              <a:defRPr>
                <a:solidFill>
                  <a:schemeClr val="tx1"/>
                </a:solidFill>
                <a:latin typeface="Arial" panose="020B0604020202020204" pitchFamily="34" charset="0"/>
              </a:defRPr>
            </a:lvl5pPr>
            <a:lvl6pPr marL="2493542" indent="-226543" eaLnBrk="0" fontAlgn="base" hangingPunct="0">
              <a:spcBef>
                <a:spcPct val="0"/>
              </a:spcBef>
              <a:spcAft>
                <a:spcPct val="0"/>
              </a:spcAft>
              <a:defRPr>
                <a:solidFill>
                  <a:schemeClr val="tx1"/>
                </a:solidFill>
                <a:latin typeface="Arial" panose="020B0604020202020204" pitchFamily="34" charset="0"/>
              </a:defRPr>
            </a:lvl6pPr>
            <a:lvl7pPr marL="2946628" indent="-226543" eaLnBrk="0" fontAlgn="base" hangingPunct="0">
              <a:spcBef>
                <a:spcPct val="0"/>
              </a:spcBef>
              <a:spcAft>
                <a:spcPct val="0"/>
              </a:spcAft>
              <a:defRPr>
                <a:solidFill>
                  <a:schemeClr val="tx1"/>
                </a:solidFill>
                <a:latin typeface="Arial" panose="020B0604020202020204" pitchFamily="34" charset="0"/>
              </a:defRPr>
            </a:lvl7pPr>
            <a:lvl8pPr marL="3399713" indent="-226543" eaLnBrk="0" fontAlgn="base" hangingPunct="0">
              <a:spcBef>
                <a:spcPct val="0"/>
              </a:spcBef>
              <a:spcAft>
                <a:spcPct val="0"/>
              </a:spcAft>
              <a:defRPr>
                <a:solidFill>
                  <a:schemeClr val="tx1"/>
                </a:solidFill>
                <a:latin typeface="Arial" panose="020B0604020202020204" pitchFamily="34" charset="0"/>
              </a:defRPr>
            </a:lvl8pPr>
            <a:lvl9pPr marL="3852798" indent="-226543" eaLnBrk="0" fontAlgn="base" hangingPunct="0">
              <a:spcBef>
                <a:spcPct val="0"/>
              </a:spcBef>
              <a:spcAft>
                <a:spcPct val="0"/>
              </a:spcAft>
              <a:defRPr>
                <a:solidFill>
                  <a:schemeClr val="tx1"/>
                </a:solidFill>
                <a:latin typeface="Arial" panose="020B0604020202020204" pitchFamily="34" charset="0"/>
              </a:defRPr>
            </a:lvl9pPr>
          </a:lstStyle>
          <a:p>
            <a:fld id="{00762763-981E-41EB-8558-447A58C91510}" type="slidenum">
              <a:rPr lang="en-GB" altLang="en-US" smtClean="0">
                <a:latin typeface="Calibri" panose="020F0502020204030204" pitchFamily="34" charset="0"/>
              </a:rPr>
              <a:pPr/>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Daisy</a:t>
            </a:r>
          </a:p>
        </p:txBody>
      </p:sp>
      <p:sp>
        <p:nvSpPr>
          <p:cNvPr id="4" name="Slide Number Placeholder 3"/>
          <p:cNvSpPr>
            <a:spLocks noGrp="1"/>
          </p:cNvSpPr>
          <p:nvPr>
            <p:ph type="sldNum" sz="quarter" idx="10"/>
          </p:nvPr>
        </p:nvSpPr>
        <p:spPr/>
        <p:txBody>
          <a:bodyPr/>
          <a:lstStyle/>
          <a:p>
            <a:pPr>
              <a:defRPr/>
            </a:pPr>
            <a:fld id="{57F2C758-4627-4FC4-9E69-375A5AC3CBC7}" type="slidenum">
              <a:rPr lang="en-GB" altLang="en-US" smtClean="0"/>
              <a:pPr>
                <a:defRPr/>
              </a:pPr>
              <a:t>10</a:t>
            </a:fld>
            <a:endParaRPr lang="en-GB" altLang="en-US"/>
          </a:p>
        </p:txBody>
      </p:sp>
    </p:spTree>
    <p:extLst>
      <p:ext uri="{BB962C8B-B14F-4D97-AF65-F5344CB8AC3E}">
        <p14:creationId xmlns:p14="http://schemas.microsoft.com/office/powerpoint/2010/main" val="167574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3C5AA31-BDB2-7D47-26A0-5826B0EB01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C612B8A-3FE0-67E4-4885-8985DF7842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Louise</a:t>
            </a:r>
          </a:p>
        </p:txBody>
      </p:sp>
      <p:sp>
        <p:nvSpPr>
          <p:cNvPr id="29700" name="Slide Number Placeholder 3">
            <a:extLst>
              <a:ext uri="{FF2B5EF4-FFF2-40B4-BE49-F238E27FC236}">
                <a16:creationId xmlns:a16="http://schemas.microsoft.com/office/drawing/2014/main" id="{9B7AFBF0-BF94-294B-4ACC-0E1DA3F573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7372" indent="-226543">
              <a:defRPr>
                <a:solidFill>
                  <a:schemeClr val="tx1"/>
                </a:solidFill>
                <a:latin typeface="Arial" panose="020B0604020202020204" pitchFamily="34" charset="0"/>
              </a:defRPr>
            </a:lvl4pPr>
            <a:lvl5pPr marL="2040457" indent="-226543">
              <a:defRPr>
                <a:solidFill>
                  <a:schemeClr val="tx1"/>
                </a:solidFill>
                <a:latin typeface="Arial" panose="020B0604020202020204" pitchFamily="34" charset="0"/>
              </a:defRPr>
            </a:lvl5pPr>
            <a:lvl6pPr marL="2493542" indent="-226543" eaLnBrk="0" fontAlgn="base" hangingPunct="0">
              <a:spcBef>
                <a:spcPct val="0"/>
              </a:spcBef>
              <a:spcAft>
                <a:spcPct val="0"/>
              </a:spcAft>
              <a:defRPr>
                <a:solidFill>
                  <a:schemeClr val="tx1"/>
                </a:solidFill>
                <a:latin typeface="Arial" panose="020B0604020202020204" pitchFamily="34" charset="0"/>
              </a:defRPr>
            </a:lvl6pPr>
            <a:lvl7pPr marL="2946628" indent="-226543" eaLnBrk="0" fontAlgn="base" hangingPunct="0">
              <a:spcBef>
                <a:spcPct val="0"/>
              </a:spcBef>
              <a:spcAft>
                <a:spcPct val="0"/>
              </a:spcAft>
              <a:defRPr>
                <a:solidFill>
                  <a:schemeClr val="tx1"/>
                </a:solidFill>
                <a:latin typeface="Arial" panose="020B0604020202020204" pitchFamily="34" charset="0"/>
              </a:defRPr>
            </a:lvl7pPr>
            <a:lvl8pPr marL="3399713" indent="-226543" eaLnBrk="0" fontAlgn="base" hangingPunct="0">
              <a:spcBef>
                <a:spcPct val="0"/>
              </a:spcBef>
              <a:spcAft>
                <a:spcPct val="0"/>
              </a:spcAft>
              <a:defRPr>
                <a:solidFill>
                  <a:schemeClr val="tx1"/>
                </a:solidFill>
                <a:latin typeface="Arial" panose="020B0604020202020204" pitchFamily="34" charset="0"/>
              </a:defRPr>
            </a:lvl8pPr>
            <a:lvl9pPr marL="3852798" indent="-226543" eaLnBrk="0" fontAlgn="base" hangingPunct="0">
              <a:spcBef>
                <a:spcPct val="0"/>
              </a:spcBef>
              <a:spcAft>
                <a:spcPct val="0"/>
              </a:spcAft>
              <a:defRPr>
                <a:solidFill>
                  <a:schemeClr val="tx1"/>
                </a:solidFill>
                <a:latin typeface="Arial" panose="020B0604020202020204" pitchFamily="34" charset="0"/>
              </a:defRPr>
            </a:lvl9pPr>
          </a:lstStyle>
          <a:p>
            <a:fld id="{306161F2-5311-437D-8468-7608ACC6CD30}" type="slidenum">
              <a:rPr lang="en-GB" altLang="en-US" smtClean="0">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Alison</a:t>
            </a:r>
          </a:p>
        </p:txBody>
      </p:sp>
      <p:sp>
        <p:nvSpPr>
          <p:cNvPr id="4" name="Slide Number Placeholder 3"/>
          <p:cNvSpPr>
            <a:spLocks noGrp="1"/>
          </p:cNvSpPr>
          <p:nvPr>
            <p:ph type="sldNum" sz="quarter" idx="10"/>
          </p:nvPr>
        </p:nvSpPr>
        <p:spPr/>
        <p:txBody>
          <a:bodyPr/>
          <a:lstStyle/>
          <a:p>
            <a:pPr>
              <a:defRPr/>
            </a:pPr>
            <a:fld id="{57F2C758-4627-4FC4-9E69-375A5AC3CBC7}" type="slidenum">
              <a:rPr lang="en-GB" altLang="en-US" smtClean="0"/>
              <a:pPr>
                <a:defRPr/>
              </a:pPr>
              <a:t>12</a:t>
            </a:fld>
            <a:endParaRPr lang="en-GB" altLang="en-US"/>
          </a:p>
        </p:txBody>
      </p:sp>
    </p:spTree>
    <p:extLst>
      <p:ext uri="{BB962C8B-B14F-4D97-AF65-F5344CB8AC3E}">
        <p14:creationId xmlns:p14="http://schemas.microsoft.com/office/powerpoint/2010/main" val="311395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Daisy</a:t>
            </a:r>
          </a:p>
        </p:txBody>
      </p:sp>
      <p:sp>
        <p:nvSpPr>
          <p:cNvPr id="4" name="Slide Number Placeholder 3"/>
          <p:cNvSpPr>
            <a:spLocks noGrp="1"/>
          </p:cNvSpPr>
          <p:nvPr>
            <p:ph type="sldNum" sz="quarter" idx="10"/>
          </p:nvPr>
        </p:nvSpPr>
        <p:spPr/>
        <p:txBody>
          <a:bodyPr/>
          <a:lstStyle/>
          <a:p>
            <a:pPr>
              <a:defRPr/>
            </a:pPr>
            <a:fld id="{57F2C758-4627-4FC4-9E69-375A5AC3CBC7}" type="slidenum">
              <a:rPr lang="en-GB" altLang="en-US" smtClean="0"/>
              <a:pPr>
                <a:defRPr/>
              </a:pPr>
              <a:t>13</a:t>
            </a:fld>
            <a:endParaRPr lang="en-GB" altLang="en-US"/>
          </a:p>
        </p:txBody>
      </p:sp>
    </p:spTree>
    <p:extLst>
      <p:ext uri="{BB962C8B-B14F-4D97-AF65-F5344CB8AC3E}">
        <p14:creationId xmlns:p14="http://schemas.microsoft.com/office/powerpoint/2010/main" val="3889549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Louise</a:t>
            </a:r>
          </a:p>
        </p:txBody>
      </p:sp>
      <p:sp>
        <p:nvSpPr>
          <p:cNvPr id="4" name="Slide Number Placeholder 3"/>
          <p:cNvSpPr>
            <a:spLocks noGrp="1"/>
          </p:cNvSpPr>
          <p:nvPr>
            <p:ph type="sldNum" sz="quarter" idx="10"/>
          </p:nvPr>
        </p:nvSpPr>
        <p:spPr/>
        <p:txBody>
          <a:bodyPr/>
          <a:lstStyle/>
          <a:p>
            <a:pPr>
              <a:defRPr/>
            </a:pPr>
            <a:fld id="{57F2C758-4627-4FC4-9E69-375A5AC3CBC7}" type="slidenum">
              <a:rPr lang="en-GB" altLang="en-US" smtClean="0"/>
              <a:pPr>
                <a:defRPr/>
              </a:pPr>
              <a:t>14</a:t>
            </a:fld>
            <a:endParaRPr lang="en-GB" altLang="en-US"/>
          </a:p>
        </p:txBody>
      </p:sp>
    </p:spTree>
    <p:extLst>
      <p:ext uri="{BB962C8B-B14F-4D97-AF65-F5344CB8AC3E}">
        <p14:creationId xmlns:p14="http://schemas.microsoft.com/office/powerpoint/2010/main" val="1008389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JR</a:t>
            </a:r>
          </a:p>
        </p:txBody>
      </p:sp>
      <p:sp>
        <p:nvSpPr>
          <p:cNvPr id="4" name="Slide Number Placeholder 3"/>
          <p:cNvSpPr>
            <a:spLocks noGrp="1"/>
          </p:cNvSpPr>
          <p:nvPr>
            <p:ph type="sldNum" sz="quarter" idx="5"/>
          </p:nvPr>
        </p:nvSpPr>
        <p:spPr/>
        <p:txBody>
          <a:bodyPr/>
          <a:lstStyle/>
          <a:p>
            <a:pPr>
              <a:defRPr/>
            </a:pPr>
            <a:fld id="{3EC5A5B1-562C-403F-BE27-B80E83F290EB}" type="slidenum">
              <a:rPr lang="en-GB" altLang="en-US" smtClean="0"/>
              <a:pPr>
                <a:defRPr/>
              </a:pPr>
              <a:t>15</a:t>
            </a:fld>
            <a:endParaRPr lang="en-GB" altLang="en-US"/>
          </a:p>
        </p:txBody>
      </p:sp>
    </p:spTree>
    <p:extLst>
      <p:ext uri="{BB962C8B-B14F-4D97-AF65-F5344CB8AC3E}">
        <p14:creationId xmlns:p14="http://schemas.microsoft.com/office/powerpoint/2010/main" val="3761837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928F8E8-B4F0-5598-34CC-B5C2BDD72F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4953617A-B91B-F0CC-FB0C-46DC8442E7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Alison</a:t>
            </a:r>
          </a:p>
        </p:txBody>
      </p:sp>
      <p:sp>
        <p:nvSpPr>
          <p:cNvPr id="34820" name="Slide Number Placeholder 3">
            <a:extLst>
              <a:ext uri="{FF2B5EF4-FFF2-40B4-BE49-F238E27FC236}">
                <a16:creationId xmlns:a16="http://schemas.microsoft.com/office/drawing/2014/main" id="{67A6CE88-737D-9896-63AE-CDE020DF6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7372" indent="-226543">
              <a:defRPr>
                <a:solidFill>
                  <a:schemeClr val="tx1"/>
                </a:solidFill>
                <a:latin typeface="Arial" panose="020B0604020202020204" pitchFamily="34" charset="0"/>
              </a:defRPr>
            </a:lvl4pPr>
            <a:lvl5pPr marL="2040457" indent="-226543">
              <a:defRPr>
                <a:solidFill>
                  <a:schemeClr val="tx1"/>
                </a:solidFill>
                <a:latin typeface="Arial" panose="020B0604020202020204" pitchFamily="34" charset="0"/>
              </a:defRPr>
            </a:lvl5pPr>
            <a:lvl6pPr marL="2493542" indent="-226543" eaLnBrk="0" fontAlgn="base" hangingPunct="0">
              <a:spcBef>
                <a:spcPct val="0"/>
              </a:spcBef>
              <a:spcAft>
                <a:spcPct val="0"/>
              </a:spcAft>
              <a:defRPr>
                <a:solidFill>
                  <a:schemeClr val="tx1"/>
                </a:solidFill>
                <a:latin typeface="Arial" panose="020B0604020202020204" pitchFamily="34" charset="0"/>
              </a:defRPr>
            </a:lvl6pPr>
            <a:lvl7pPr marL="2946628" indent="-226543" eaLnBrk="0" fontAlgn="base" hangingPunct="0">
              <a:spcBef>
                <a:spcPct val="0"/>
              </a:spcBef>
              <a:spcAft>
                <a:spcPct val="0"/>
              </a:spcAft>
              <a:defRPr>
                <a:solidFill>
                  <a:schemeClr val="tx1"/>
                </a:solidFill>
                <a:latin typeface="Arial" panose="020B0604020202020204" pitchFamily="34" charset="0"/>
              </a:defRPr>
            </a:lvl7pPr>
            <a:lvl8pPr marL="3399713" indent="-226543" eaLnBrk="0" fontAlgn="base" hangingPunct="0">
              <a:spcBef>
                <a:spcPct val="0"/>
              </a:spcBef>
              <a:spcAft>
                <a:spcPct val="0"/>
              </a:spcAft>
              <a:defRPr>
                <a:solidFill>
                  <a:schemeClr val="tx1"/>
                </a:solidFill>
                <a:latin typeface="Arial" panose="020B0604020202020204" pitchFamily="34" charset="0"/>
              </a:defRPr>
            </a:lvl8pPr>
            <a:lvl9pPr marL="3852798" indent="-226543" eaLnBrk="0" fontAlgn="base" hangingPunct="0">
              <a:spcBef>
                <a:spcPct val="0"/>
              </a:spcBef>
              <a:spcAft>
                <a:spcPct val="0"/>
              </a:spcAft>
              <a:defRPr>
                <a:solidFill>
                  <a:schemeClr val="tx1"/>
                </a:solidFill>
                <a:latin typeface="Arial" panose="020B0604020202020204" pitchFamily="34" charset="0"/>
              </a:defRPr>
            </a:lvl9pPr>
          </a:lstStyle>
          <a:p>
            <a:fld id="{41B0E970-29E6-4D23-B751-0C6535D69F01}" type="slidenum">
              <a:rPr lang="en-GB" altLang="en-US" smtClean="0">
                <a:latin typeface="Calibri" panose="020F0502020204030204" pitchFamily="34" charset="0"/>
              </a:rPr>
              <a:pPr/>
              <a:t>16</a:t>
            </a:fld>
            <a:endParaRPr lang="en-GB"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A32D61E-86B6-6136-6D95-50CC3065D7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BDD9397-2A63-8234-8C96-99ECA20B4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Louise</a:t>
            </a:r>
          </a:p>
        </p:txBody>
      </p:sp>
      <p:sp>
        <p:nvSpPr>
          <p:cNvPr id="37892" name="Slide Number Placeholder 3">
            <a:extLst>
              <a:ext uri="{FF2B5EF4-FFF2-40B4-BE49-F238E27FC236}">
                <a16:creationId xmlns:a16="http://schemas.microsoft.com/office/drawing/2014/main" id="{6B85E5FE-656A-E267-5046-349BBE9CBB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7372" indent="-226543">
              <a:defRPr>
                <a:solidFill>
                  <a:schemeClr val="tx1"/>
                </a:solidFill>
                <a:latin typeface="Arial" panose="020B0604020202020204" pitchFamily="34" charset="0"/>
              </a:defRPr>
            </a:lvl4pPr>
            <a:lvl5pPr marL="2040457" indent="-226543">
              <a:defRPr>
                <a:solidFill>
                  <a:schemeClr val="tx1"/>
                </a:solidFill>
                <a:latin typeface="Arial" panose="020B0604020202020204" pitchFamily="34" charset="0"/>
              </a:defRPr>
            </a:lvl5pPr>
            <a:lvl6pPr marL="2493542" indent="-226543" eaLnBrk="0" fontAlgn="base" hangingPunct="0">
              <a:spcBef>
                <a:spcPct val="0"/>
              </a:spcBef>
              <a:spcAft>
                <a:spcPct val="0"/>
              </a:spcAft>
              <a:defRPr>
                <a:solidFill>
                  <a:schemeClr val="tx1"/>
                </a:solidFill>
                <a:latin typeface="Arial" panose="020B0604020202020204" pitchFamily="34" charset="0"/>
              </a:defRPr>
            </a:lvl6pPr>
            <a:lvl7pPr marL="2946628" indent="-226543" eaLnBrk="0" fontAlgn="base" hangingPunct="0">
              <a:spcBef>
                <a:spcPct val="0"/>
              </a:spcBef>
              <a:spcAft>
                <a:spcPct val="0"/>
              </a:spcAft>
              <a:defRPr>
                <a:solidFill>
                  <a:schemeClr val="tx1"/>
                </a:solidFill>
                <a:latin typeface="Arial" panose="020B0604020202020204" pitchFamily="34" charset="0"/>
              </a:defRPr>
            </a:lvl7pPr>
            <a:lvl8pPr marL="3399713" indent="-226543" eaLnBrk="0" fontAlgn="base" hangingPunct="0">
              <a:spcBef>
                <a:spcPct val="0"/>
              </a:spcBef>
              <a:spcAft>
                <a:spcPct val="0"/>
              </a:spcAft>
              <a:defRPr>
                <a:solidFill>
                  <a:schemeClr val="tx1"/>
                </a:solidFill>
                <a:latin typeface="Arial" panose="020B0604020202020204" pitchFamily="34" charset="0"/>
              </a:defRPr>
            </a:lvl8pPr>
            <a:lvl9pPr marL="3852798" indent="-226543" eaLnBrk="0" fontAlgn="base" hangingPunct="0">
              <a:spcBef>
                <a:spcPct val="0"/>
              </a:spcBef>
              <a:spcAft>
                <a:spcPct val="0"/>
              </a:spcAft>
              <a:defRPr>
                <a:solidFill>
                  <a:schemeClr val="tx1"/>
                </a:solidFill>
                <a:latin typeface="Arial" panose="020B0604020202020204" pitchFamily="34" charset="0"/>
              </a:defRPr>
            </a:lvl9pPr>
          </a:lstStyle>
          <a:p>
            <a:fld id="{03ED84FE-6B76-437A-9EAC-5841B67A5234}" type="slidenum">
              <a:rPr lang="en-GB" altLang="en-US" smtClean="0">
                <a:latin typeface="Calibri" panose="020F0502020204030204" pitchFamily="34" charset="0"/>
              </a:rPr>
              <a:pPr/>
              <a:t>19</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F25740B-663A-2E5B-99D4-DF9F6ADE9F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6F29C509-9E8D-6ED6-850B-3BF3E5F6F5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Louise</a:t>
            </a:r>
          </a:p>
        </p:txBody>
      </p:sp>
      <p:sp>
        <p:nvSpPr>
          <p:cNvPr id="11268" name="Slide Number Placeholder 3">
            <a:extLst>
              <a:ext uri="{FF2B5EF4-FFF2-40B4-BE49-F238E27FC236}">
                <a16:creationId xmlns:a16="http://schemas.microsoft.com/office/drawing/2014/main" id="{AD9519D7-A470-420D-4AC7-930513D577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7372" indent="-226543">
              <a:defRPr>
                <a:solidFill>
                  <a:schemeClr val="tx1"/>
                </a:solidFill>
                <a:latin typeface="Arial" panose="020B0604020202020204" pitchFamily="34" charset="0"/>
              </a:defRPr>
            </a:lvl4pPr>
            <a:lvl5pPr marL="2040457" indent="-226543">
              <a:defRPr>
                <a:solidFill>
                  <a:schemeClr val="tx1"/>
                </a:solidFill>
                <a:latin typeface="Arial" panose="020B0604020202020204" pitchFamily="34" charset="0"/>
              </a:defRPr>
            </a:lvl5pPr>
            <a:lvl6pPr marL="2493542" indent="-226543" eaLnBrk="0" fontAlgn="base" hangingPunct="0">
              <a:spcBef>
                <a:spcPct val="0"/>
              </a:spcBef>
              <a:spcAft>
                <a:spcPct val="0"/>
              </a:spcAft>
              <a:defRPr>
                <a:solidFill>
                  <a:schemeClr val="tx1"/>
                </a:solidFill>
                <a:latin typeface="Arial" panose="020B0604020202020204" pitchFamily="34" charset="0"/>
              </a:defRPr>
            </a:lvl6pPr>
            <a:lvl7pPr marL="2946628" indent="-226543" eaLnBrk="0" fontAlgn="base" hangingPunct="0">
              <a:spcBef>
                <a:spcPct val="0"/>
              </a:spcBef>
              <a:spcAft>
                <a:spcPct val="0"/>
              </a:spcAft>
              <a:defRPr>
                <a:solidFill>
                  <a:schemeClr val="tx1"/>
                </a:solidFill>
                <a:latin typeface="Arial" panose="020B0604020202020204" pitchFamily="34" charset="0"/>
              </a:defRPr>
            </a:lvl7pPr>
            <a:lvl8pPr marL="3399713" indent="-226543" eaLnBrk="0" fontAlgn="base" hangingPunct="0">
              <a:spcBef>
                <a:spcPct val="0"/>
              </a:spcBef>
              <a:spcAft>
                <a:spcPct val="0"/>
              </a:spcAft>
              <a:defRPr>
                <a:solidFill>
                  <a:schemeClr val="tx1"/>
                </a:solidFill>
                <a:latin typeface="Arial" panose="020B0604020202020204" pitchFamily="34" charset="0"/>
              </a:defRPr>
            </a:lvl8pPr>
            <a:lvl9pPr marL="3852798" indent="-226543" eaLnBrk="0" fontAlgn="base" hangingPunct="0">
              <a:spcBef>
                <a:spcPct val="0"/>
              </a:spcBef>
              <a:spcAft>
                <a:spcPct val="0"/>
              </a:spcAft>
              <a:defRPr>
                <a:solidFill>
                  <a:schemeClr val="tx1"/>
                </a:solidFill>
                <a:latin typeface="Arial" panose="020B0604020202020204" pitchFamily="34" charset="0"/>
              </a:defRPr>
            </a:lvl9pPr>
          </a:lstStyle>
          <a:p>
            <a:fld id="{382A15A7-C531-444E-9577-F909F4F865FA}" type="slidenum">
              <a:rPr lang="en-GB" altLang="en-US" smtClean="0">
                <a:latin typeface="Calibri" panose="020F0502020204030204" pitchFamily="34" charset="0"/>
              </a:rPr>
              <a:pPr/>
              <a:t>2</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6E68421-C8A0-2BA9-E0C1-B1B6BB248A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42C9FA8A-8483-4E6D-C008-69114B5C64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Alison</a:t>
            </a:r>
          </a:p>
        </p:txBody>
      </p:sp>
      <p:sp>
        <p:nvSpPr>
          <p:cNvPr id="14340" name="Slide Number Placeholder 3">
            <a:extLst>
              <a:ext uri="{FF2B5EF4-FFF2-40B4-BE49-F238E27FC236}">
                <a16:creationId xmlns:a16="http://schemas.microsoft.com/office/drawing/2014/main" id="{5D05DB27-1224-4FC1-98DB-5C92B496B7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7372" indent="-226543">
              <a:defRPr>
                <a:solidFill>
                  <a:schemeClr val="tx1"/>
                </a:solidFill>
                <a:latin typeface="Arial" panose="020B0604020202020204" pitchFamily="34" charset="0"/>
              </a:defRPr>
            </a:lvl4pPr>
            <a:lvl5pPr marL="2040457" indent="-226543">
              <a:defRPr>
                <a:solidFill>
                  <a:schemeClr val="tx1"/>
                </a:solidFill>
                <a:latin typeface="Arial" panose="020B0604020202020204" pitchFamily="34" charset="0"/>
              </a:defRPr>
            </a:lvl5pPr>
            <a:lvl6pPr marL="2493542" indent="-226543" eaLnBrk="0" fontAlgn="base" hangingPunct="0">
              <a:spcBef>
                <a:spcPct val="0"/>
              </a:spcBef>
              <a:spcAft>
                <a:spcPct val="0"/>
              </a:spcAft>
              <a:defRPr>
                <a:solidFill>
                  <a:schemeClr val="tx1"/>
                </a:solidFill>
                <a:latin typeface="Arial" panose="020B0604020202020204" pitchFamily="34" charset="0"/>
              </a:defRPr>
            </a:lvl6pPr>
            <a:lvl7pPr marL="2946628" indent="-226543" eaLnBrk="0" fontAlgn="base" hangingPunct="0">
              <a:spcBef>
                <a:spcPct val="0"/>
              </a:spcBef>
              <a:spcAft>
                <a:spcPct val="0"/>
              </a:spcAft>
              <a:defRPr>
                <a:solidFill>
                  <a:schemeClr val="tx1"/>
                </a:solidFill>
                <a:latin typeface="Arial" panose="020B0604020202020204" pitchFamily="34" charset="0"/>
              </a:defRPr>
            </a:lvl7pPr>
            <a:lvl8pPr marL="3399713" indent="-226543" eaLnBrk="0" fontAlgn="base" hangingPunct="0">
              <a:spcBef>
                <a:spcPct val="0"/>
              </a:spcBef>
              <a:spcAft>
                <a:spcPct val="0"/>
              </a:spcAft>
              <a:defRPr>
                <a:solidFill>
                  <a:schemeClr val="tx1"/>
                </a:solidFill>
                <a:latin typeface="Arial" panose="020B0604020202020204" pitchFamily="34" charset="0"/>
              </a:defRPr>
            </a:lvl8pPr>
            <a:lvl9pPr marL="3852798" indent="-226543" eaLnBrk="0" fontAlgn="base" hangingPunct="0">
              <a:spcBef>
                <a:spcPct val="0"/>
              </a:spcBef>
              <a:spcAft>
                <a:spcPct val="0"/>
              </a:spcAft>
              <a:defRPr>
                <a:solidFill>
                  <a:schemeClr val="tx1"/>
                </a:solidFill>
                <a:latin typeface="Arial" panose="020B0604020202020204" pitchFamily="34" charset="0"/>
              </a:defRPr>
            </a:lvl9pPr>
          </a:lstStyle>
          <a:p>
            <a:fld id="{D5FAAFBA-F863-4455-88C4-00D466C56381}"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B9094CC-6C52-BBF2-0DA8-C4BD4F3C1B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2F299DB-3CFB-A4B0-80ED-DE6E2E35A3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Daisy</a:t>
            </a:r>
          </a:p>
        </p:txBody>
      </p:sp>
      <p:sp>
        <p:nvSpPr>
          <p:cNvPr id="16388" name="Slide Number Placeholder 3">
            <a:extLst>
              <a:ext uri="{FF2B5EF4-FFF2-40B4-BE49-F238E27FC236}">
                <a16:creationId xmlns:a16="http://schemas.microsoft.com/office/drawing/2014/main" id="{30790539-8CD5-2995-AE7A-60C90AC532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7372" indent="-226543">
              <a:defRPr>
                <a:solidFill>
                  <a:schemeClr val="tx1"/>
                </a:solidFill>
                <a:latin typeface="Arial" panose="020B0604020202020204" pitchFamily="34" charset="0"/>
              </a:defRPr>
            </a:lvl4pPr>
            <a:lvl5pPr marL="2040457" indent="-226543">
              <a:defRPr>
                <a:solidFill>
                  <a:schemeClr val="tx1"/>
                </a:solidFill>
                <a:latin typeface="Arial" panose="020B0604020202020204" pitchFamily="34" charset="0"/>
              </a:defRPr>
            </a:lvl5pPr>
            <a:lvl6pPr marL="2493542" indent="-226543" eaLnBrk="0" fontAlgn="base" hangingPunct="0">
              <a:spcBef>
                <a:spcPct val="0"/>
              </a:spcBef>
              <a:spcAft>
                <a:spcPct val="0"/>
              </a:spcAft>
              <a:defRPr>
                <a:solidFill>
                  <a:schemeClr val="tx1"/>
                </a:solidFill>
                <a:latin typeface="Arial" panose="020B0604020202020204" pitchFamily="34" charset="0"/>
              </a:defRPr>
            </a:lvl6pPr>
            <a:lvl7pPr marL="2946628" indent="-226543" eaLnBrk="0" fontAlgn="base" hangingPunct="0">
              <a:spcBef>
                <a:spcPct val="0"/>
              </a:spcBef>
              <a:spcAft>
                <a:spcPct val="0"/>
              </a:spcAft>
              <a:defRPr>
                <a:solidFill>
                  <a:schemeClr val="tx1"/>
                </a:solidFill>
                <a:latin typeface="Arial" panose="020B0604020202020204" pitchFamily="34" charset="0"/>
              </a:defRPr>
            </a:lvl7pPr>
            <a:lvl8pPr marL="3399713" indent="-226543" eaLnBrk="0" fontAlgn="base" hangingPunct="0">
              <a:spcBef>
                <a:spcPct val="0"/>
              </a:spcBef>
              <a:spcAft>
                <a:spcPct val="0"/>
              </a:spcAft>
              <a:defRPr>
                <a:solidFill>
                  <a:schemeClr val="tx1"/>
                </a:solidFill>
                <a:latin typeface="Arial" panose="020B0604020202020204" pitchFamily="34" charset="0"/>
              </a:defRPr>
            </a:lvl8pPr>
            <a:lvl9pPr marL="3852798" indent="-226543" eaLnBrk="0" fontAlgn="base" hangingPunct="0">
              <a:spcBef>
                <a:spcPct val="0"/>
              </a:spcBef>
              <a:spcAft>
                <a:spcPct val="0"/>
              </a:spcAft>
              <a:defRPr>
                <a:solidFill>
                  <a:schemeClr val="tx1"/>
                </a:solidFill>
                <a:latin typeface="Arial" panose="020B0604020202020204" pitchFamily="34" charset="0"/>
              </a:defRPr>
            </a:lvl9pPr>
          </a:lstStyle>
          <a:p>
            <a:fld id="{0C2C16FA-25D9-4DDB-9141-271CFD42FC9E}" type="slidenum">
              <a:rPr lang="en-GB" altLang="en-US" smtClean="0">
                <a:latin typeface="Calibri" panose="020F0502020204030204" pitchFamily="34" charset="0"/>
              </a:rPr>
              <a:pPr/>
              <a:t>4</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62DB185-86B0-3DF0-DD85-72F69C5218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2EB5753-44A8-0CB7-D310-4A805E2E6001}"/>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a:t>Alison</a:t>
            </a:r>
          </a:p>
        </p:txBody>
      </p:sp>
      <p:sp>
        <p:nvSpPr>
          <p:cNvPr id="20484" name="Slide Number Placeholder 3">
            <a:extLst>
              <a:ext uri="{FF2B5EF4-FFF2-40B4-BE49-F238E27FC236}">
                <a16:creationId xmlns:a16="http://schemas.microsoft.com/office/drawing/2014/main" id="{88A01CE3-A91E-383A-B60E-4C822CB9BE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7372" indent="-226543">
              <a:defRPr>
                <a:solidFill>
                  <a:schemeClr val="tx1"/>
                </a:solidFill>
                <a:latin typeface="Arial" panose="020B0604020202020204" pitchFamily="34" charset="0"/>
              </a:defRPr>
            </a:lvl4pPr>
            <a:lvl5pPr marL="2040457" indent="-226543">
              <a:defRPr>
                <a:solidFill>
                  <a:schemeClr val="tx1"/>
                </a:solidFill>
                <a:latin typeface="Arial" panose="020B0604020202020204" pitchFamily="34" charset="0"/>
              </a:defRPr>
            </a:lvl5pPr>
            <a:lvl6pPr marL="2493542" indent="-226543" eaLnBrk="0" fontAlgn="base" hangingPunct="0">
              <a:spcBef>
                <a:spcPct val="0"/>
              </a:spcBef>
              <a:spcAft>
                <a:spcPct val="0"/>
              </a:spcAft>
              <a:defRPr>
                <a:solidFill>
                  <a:schemeClr val="tx1"/>
                </a:solidFill>
                <a:latin typeface="Arial" panose="020B0604020202020204" pitchFamily="34" charset="0"/>
              </a:defRPr>
            </a:lvl6pPr>
            <a:lvl7pPr marL="2946628" indent="-226543" eaLnBrk="0" fontAlgn="base" hangingPunct="0">
              <a:spcBef>
                <a:spcPct val="0"/>
              </a:spcBef>
              <a:spcAft>
                <a:spcPct val="0"/>
              </a:spcAft>
              <a:defRPr>
                <a:solidFill>
                  <a:schemeClr val="tx1"/>
                </a:solidFill>
                <a:latin typeface="Arial" panose="020B0604020202020204" pitchFamily="34" charset="0"/>
              </a:defRPr>
            </a:lvl7pPr>
            <a:lvl8pPr marL="3399713" indent="-226543" eaLnBrk="0" fontAlgn="base" hangingPunct="0">
              <a:spcBef>
                <a:spcPct val="0"/>
              </a:spcBef>
              <a:spcAft>
                <a:spcPct val="0"/>
              </a:spcAft>
              <a:defRPr>
                <a:solidFill>
                  <a:schemeClr val="tx1"/>
                </a:solidFill>
                <a:latin typeface="Arial" panose="020B0604020202020204" pitchFamily="34" charset="0"/>
              </a:defRPr>
            </a:lvl8pPr>
            <a:lvl9pPr marL="3852798" indent="-226543" eaLnBrk="0" fontAlgn="base" hangingPunct="0">
              <a:spcBef>
                <a:spcPct val="0"/>
              </a:spcBef>
              <a:spcAft>
                <a:spcPct val="0"/>
              </a:spcAft>
              <a:defRPr>
                <a:solidFill>
                  <a:schemeClr val="tx1"/>
                </a:solidFill>
                <a:latin typeface="Arial" panose="020B0604020202020204" pitchFamily="34" charset="0"/>
              </a:defRPr>
            </a:lvl9pPr>
          </a:lstStyle>
          <a:p>
            <a:fld id="{9F9261F3-9275-480A-9736-0F20790961DB}" type="slidenum">
              <a:rPr lang="en-GB" altLang="en-US" smtClean="0">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F47F2EA-5A91-3F71-2B16-28251BBC69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41AAE4C-8406-0B30-DB3B-3750D13F79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Daisy</a:t>
            </a:r>
          </a:p>
        </p:txBody>
      </p:sp>
      <p:sp>
        <p:nvSpPr>
          <p:cNvPr id="26628" name="Slide Number Placeholder 3">
            <a:extLst>
              <a:ext uri="{FF2B5EF4-FFF2-40B4-BE49-F238E27FC236}">
                <a16:creationId xmlns:a16="http://schemas.microsoft.com/office/drawing/2014/main" id="{712773FE-4C99-5799-B795-9C73D813DE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7372" indent="-226543">
              <a:defRPr>
                <a:solidFill>
                  <a:schemeClr val="tx1"/>
                </a:solidFill>
                <a:latin typeface="Arial" panose="020B0604020202020204" pitchFamily="34" charset="0"/>
              </a:defRPr>
            </a:lvl4pPr>
            <a:lvl5pPr marL="2040457" indent="-226543">
              <a:defRPr>
                <a:solidFill>
                  <a:schemeClr val="tx1"/>
                </a:solidFill>
                <a:latin typeface="Arial" panose="020B0604020202020204" pitchFamily="34" charset="0"/>
              </a:defRPr>
            </a:lvl5pPr>
            <a:lvl6pPr marL="2493542" indent="-226543" eaLnBrk="0" fontAlgn="base" hangingPunct="0">
              <a:spcBef>
                <a:spcPct val="0"/>
              </a:spcBef>
              <a:spcAft>
                <a:spcPct val="0"/>
              </a:spcAft>
              <a:defRPr>
                <a:solidFill>
                  <a:schemeClr val="tx1"/>
                </a:solidFill>
                <a:latin typeface="Arial" panose="020B0604020202020204" pitchFamily="34" charset="0"/>
              </a:defRPr>
            </a:lvl6pPr>
            <a:lvl7pPr marL="2946628" indent="-226543" eaLnBrk="0" fontAlgn="base" hangingPunct="0">
              <a:spcBef>
                <a:spcPct val="0"/>
              </a:spcBef>
              <a:spcAft>
                <a:spcPct val="0"/>
              </a:spcAft>
              <a:defRPr>
                <a:solidFill>
                  <a:schemeClr val="tx1"/>
                </a:solidFill>
                <a:latin typeface="Arial" panose="020B0604020202020204" pitchFamily="34" charset="0"/>
              </a:defRPr>
            </a:lvl7pPr>
            <a:lvl8pPr marL="3399713" indent="-226543" eaLnBrk="0" fontAlgn="base" hangingPunct="0">
              <a:spcBef>
                <a:spcPct val="0"/>
              </a:spcBef>
              <a:spcAft>
                <a:spcPct val="0"/>
              </a:spcAft>
              <a:defRPr>
                <a:solidFill>
                  <a:schemeClr val="tx1"/>
                </a:solidFill>
                <a:latin typeface="Arial" panose="020B0604020202020204" pitchFamily="34" charset="0"/>
              </a:defRPr>
            </a:lvl8pPr>
            <a:lvl9pPr marL="3852798" indent="-226543" eaLnBrk="0" fontAlgn="base" hangingPunct="0">
              <a:spcBef>
                <a:spcPct val="0"/>
              </a:spcBef>
              <a:spcAft>
                <a:spcPct val="0"/>
              </a:spcAft>
              <a:defRPr>
                <a:solidFill>
                  <a:schemeClr val="tx1"/>
                </a:solidFill>
                <a:latin typeface="Arial" panose="020B0604020202020204" pitchFamily="34" charset="0"/>
              </a:defRPr>
            </a:lvl9pPr>
          </a:lstStyle>
          <a:p>
            <a:fld id="{4111ED99-7723-4C9A-9FFF-2380166FE7B8}" type="slidenum">
              <a:rPr lang="en-GB" altLang="en-US" smtClean="0">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F3E13BD-2DEA-BCDF-31E4-FDEE602C43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C0A1E92-DA9C-3CBD-8A08-C5C93898F5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Louise</a:t>
            </a:r>
          </a:p>
        </p:txBody>
      </p:sp>
      <p:sp>
        <p:nvSpPr>
          <p:cNvPr id="22532" name="Slide Number Placeholder 3">
            <a:extLst>
              <a:ext uri="{FF2B5EF4-FFF2-40B4-BE49-F238E27FC236}">
                <a16:creationId xmlns:a16="http://schemas.microsoft.com/office/drawing/2014/main" id="{68A439F6-E606-03C2-ABF1-889DE5BD52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7372" indent="-226543">
              <a:defRPr>
                <a:solidFill>
                  <a:schemeClr val="tx1"/>
                </a:solidFill>
                <a:latin typeface="Arial" panose="020B0604020202020204" pitchFamily="34" charset="0"/>
              </a:defRPr>
            </a:lvl4pPr>
            <a:lvl5pPr marL="2040457" indent="-226543">
              <a:defRPr>
                <a:solidFill>
                  <a:schemeClr val="tx1"/>
                </a:solidFill>
                <a:latin typeface="Arial" panose="020B0604020202020204" pitchFamily="34" charset="0"/>
              </a:defRPr>
            </a:lvl5pPr>
            <a:lvl6pPr marL="2493542" indent="-226543" eaLnBrk="0" fontAlgn="base" hangingPunct="0">
              <a:spcBef>
                <a:spcPct val="0"/>
              </a:spcBef>
              <a:spcAft>
                <a:spcPct val="0"/>
              </a:spcAft>
              <a:defRPr>
                <a:solidFill>
                  <a:schemeClr val="tx1"/>
                </a:solidFill>
                <a:latin typeface="Arial" panose="020B0604020202020204" pitchFamily="34" charset="0"/>
              </a:defRPr>
            </a:lvl6pPr>
            <a:lvl7pPr marL="2946628" indent="-226543" eaLnBrk="0" fontAlgn="base" hangingPunct="0">
              <a:spcBef>
                <a:spcPct val="0"/>
              </a:spcBef>
              <a:spcAft>
                <a:spcPct val="0"/>
              </a:spcAft>
              <a:defRPr>
                <a:solidFill>
                  <a:schemeClr val="tx1"/>
                </a:solidFill>
                <a:latin typeface="Arial" panose="020B0604020202020204" pitchFamily="34" charset="0"/>
              </a:defRPr>
            </a:lvl7pPr>
            <a:lvl8pPr marL="3399713" indent="-226543" eaLnBrk="0" fontAlgn="base" hangingPunct="0">
              <a:spcBef>
                <a:spcPct val="0"/>
              </a:spcBef>
              <a:spcAft>
                <a:spcPct val="0"/>
              </a:spcAft>
              <a:defRPr>
                <a:solidFill>
                  <a:schemeClr val="tx1"/>
                </a:solidFill>
                <a:latin typeface="Arial" panose="020B0604020202020204" pitchFamily="34" charset="0"/>
              </a:defRPr>
            </a:lvl8pPr>
            <a:lvl9pPr marL="3852798" indent="-226543" eaLnBrk="0" fontAlgn="base" hangingPunct="0">
              <a:spcBef>
                <a:spcPct val="0"/>
              </a:spcBef>
              <a:spcAft>
                <a:spcPct val="0"/>
              </a:spcAft>
              <a:defRPr>
                <a:solidFill>
                  <a:schemeClr val="tx1"/>
                </a:solidFill>
                <a:latin typeface="Arial" panose="020B0604020202020204" pitchFamily="34" charset="0"/>
              </a:defRPr>
            </a:lvl9pPr>
          </a:lstStyle>
          <a:p>
            <a:fld id="{18B9CF32-96AA-4D49-A09D-5B5E304F9CD4}" type="slidenum">
              <a:rPr lang="en-GB" altLang="en-US" smtClean="0">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Louise</a:t>
            </a:r>
          </a:p>
        </p:txBody>
      </p:sp>
      <p:sp>
        <p:nvSpPr>
          <p:cNvPr id="4" name="Slide Number Placeholder 3"/>
          <p:cNvSpPr>
            <a:spLocks noGrp="1"/>
          </p:cNvSpPr>
          <p:nvPr>
            <p:ph type="sldNum" sz="quarter" idx="10"/>
          </p:nvPr>
        </p:nvSpPr>
        <p:spPr/>
        <p:txBody>
          <a:bodyPr/>
          <a:lstStyle/>
          <a:p>
            <a:pPr>
              <a:defRPr/>
            </a:pPr>
            <a:fld id="{57F2C758-4627-4FC4-9E69-375A5AC3CBC7}" type="slidenum">
              <a:rPr lang="en-GB" altLang="en-US" smtClean="0"/>
              <a:pPr>
                <a:defRPr/>
              </a:pPr>
              <a:t>8</a:t>
            </a:fld>
            <a:endParaRPr lang="en-GB" altLang="en-US"/>
          </a:p>
        </p:txBody>
      </p:sp>
    </p:spTree>
    <p:extLst>
      <p:ext uri="{BB962C8B-B14F-4D97-AF65-F5344CB8AC3E}">
        <p14:creationId xmlns:p14="http://schemas.microsoft.com/office/powerpoint/2010/main" val="2206714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E36EE8F-296B-2363-06E9-0D5F638E60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DDC912D-761A-9BB8-F804-4AC7BFB54C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Alison</a:t>
            </a:r>
          </a:p>
        </p:txBody>
      </p:sp>
      <p:sp>
        <p:nvSpPr>
          <p:cNvPr id="24580" name="Slide Number Placeholder 3">
            <a:extLst>
              <a:ext uri="{FF2B5EF4-FFF2-40B4-BE49-F238E27FC236}">
                <a16:creationId xmlns:a16="http://schemas.microsoft.com/office/drawing/2014/main" id="{83C07370-C731-37F8-4E46-7731F477C8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263" indent="-283178">
              <a:defRPr>
                <a:solidFill>
                  <a:schemeClr val="tx1"/>
                </a:solidFill>
                <a:latin typeface="Arial" panose="020B0604020202020204" pitchFamily="34" charset="0"/>
              </a:defRPr>
            </a:lvl2pPr>
            <a:lvl3pPr marL="1132713" indent="-226543">
              <a:defRPr>
                <a:solidFill>
                  <a:schemeClr val="tx1"/>
                </a:solidFill>
                <a:latin typeface="Arial" panose="020B0604020202020204" pitchFamily="34" charset="0"/>
              </a:defRPr>
            </a:lvl3pPr>
            <a:lvl4pPr marL="1587372" indent="-226543">
              <a:defRPr>
                <a:solidFill>
                  <a:schemeClr val="tx1"/>
                </a:solidFill>
                <a:latin typeface="Arial" panose="020B0604020202020204" pitchFamily="34" charset="0"/>
              </a:defRPr>
            </a:lvl4pPr>
            <a:lvl5pPr marL="2040457" indent="-226543">
              <a:defRPr>
                <a:solidFill>
                  <a:schemeClr val="tx1"/>
                </a:solidFill>
                <a:latin typeface="Arial" panose="020B0604020202020204" pitchFamily="34" charset="0"/>
              </a:defRPr>
            </a:lvl5pPr>
            <a:lvl6pPr marL="2493542" indent="-226543" eaLnBrk="0" fontAlgn="base" hangingPunct="0">
              <a:spcBef>
                <a:spcPct val="0"/>
              </a:spcBef>
              <a:spcAft>
                <a:spcPct val="0"/>
              </a:spcAft>
              <a:defRPr>
                <a:solidFill>
                  <a:schemeClr val="tx1"/>
                </a:solidFill>
                <a:latin typeface="Arial" panose="020B0604020202020204" pitchFamily="34" charset="0"/>
              </a:defRPr>
            </a:lvl6pPr>
            <a:lvl7pPr marL="2946628" indent="-226543" eaLnBrk="0" fontAlgn="base" hangingPunct="0">
              <a:spcBef>
                <a:spcPct val="0"/>
              </a:spcBef>
              <a:spcAft>
                <a:spcPct val="0"/>
              </a:spcAft>
              <a:defRPr>
                <a:solidFill>
                  <a:schemeClr val="tx1"/>
                </a:solidFill>
                <a:latin typeface="Arial" panose="020B0604020202020204" pitchFamily="34" charset="0"/>
              </a:defRPr>
            </a:lvl7pPr>
            <a:lvl8pPr marL="3399713" indent="-226543" eaLnBrk="0" fontAlgn="base" hangingPunct="0">
              <a:spcBef>
                <a:spcPct val="0"/>
              </a:spcBef>
              <a:spcAft>
                <a:spcPct val="0"/>
              </a:spcAft>
              <a:defRPr>
                <a:solidFill>
                  <a:schemeClr val="tx1"/>
                </a:solidFill>
                <a:latin typeface="Arial" panose="020B0604020202020204" pitchFamily="34" charset="0"/>
              </a:defRPr>
            </a:lvl8pPr>
            <a:lvl9pPr marL="3852798" indent="-226543" eaLnBrk="0" fontAlgn="base" hangingPunct="0">
              <a:spcBef>
                <a:spcPct val="0"/>
              </a:spcBef>
              <a:spcAft>
                <a:spcPct val="0"/>
              </a:spcAft>
              <a:defRPr>
                <a:solidFill>
                  <a:schemeClr val="tx1"/>
                </a:solidFill>
                <a:latin typeface="Arial" panose="020B0604020202020204" pitchFamily="34" charset="0"/>
              </a:defRPr>
            </a:lvl9pPr>
          </a:lstStyle>
          <a:p>
            <a:fld id="{F05599EE-A154-4F86-8F33-C0918FA00F4D}" type="slidenum">
              <a:rPr lang="en-GB" altLang="en-US" smtClean="0">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7FA1229-B7F7-E773-C29D-A15B3BD0574D}"/>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864BA79D-8AEE-1195-0633-BE7066E36414}"/>
              </a:ext>
            </a:extLst>
          </p:cNvPr>
          <p:cNvSpPr>
            <a:spLocks noGrp="1"/>
          </p:cNvSpPr>
          <p:nvPr>
            <p:ph type="dt" sz="half" idx="10"/>
          </p:nvPr>
        </p:nvSpPr>
        <p:spPr/>
        <p:txBody>
          <a:bodyPr/>
          <a:lstStyle>
            <a:lvl1pPr>
              <a:defRPr/>
            </a:lvl1pPr>
          </a:lstStyle>
          <a:p>
            <a:pPr>
              <a:defRPr/>
            </a:pPr>
            <a:fld id="{DA99BF9E-8615-4EB7-A748-CABFB801356F}" type="datetimeFigureOut">
              <a:rPr lang="en-GB"/>
              <a:pPr>
                <a:defRPr/>
              </a:pPr>
              <a:t>01/07/2024</a:t>
            </a:fld>
            <a:endParaRPr lang="en-GB"/>
          </a:p>
        </p:txBody>
      </p:sp>
      <p:sp>
        <p:nvSpPr>
          <p:cNvPr id="6" name="Footer Placeholder 4">
            <a:extLst>
              <a:ext uri="{FF2B5EF4-FFF2-40B4-BE49-F238E27FC236}">
                <a16:creationId xmlns:a16="http://schemas.microsoft.com/office/drawing/2014/main" id="{531DC3E8-F31E-37B7-CCD2-91FFC00953F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137EABC-94D8-E1B1-4C4C-280624B81760}"/>
              </a:ext>
            </a:extLst>
          </p:cNvPr>
          <p:cNvSpPr>
            <a:spLocks noGrp="1"/>
          </p:cNvSpPr>
          <p:nvPr>
            <p:ph type="sldNum" sz="quarter" idx="12"/>
          </p:nvPr>
        </p:nvSpPr>
        <p:spPr/>
        <p:txBody>
          <a:bodyPr/>
          <a:lstStyle>
            <a:lvl1pPr>
              <a:defRPr/>
            </a:lvl1pPr>
          </a:lstStyle>
          <a:p>
            <a:pPr>
              <a:defRPr/>
            </a:pPr>
            <a:fld id="{515D3CDE-A3ED-4C7B-BE39-B02D40F6DF37}" type="slidenum">
              <a:rPr lang="en-GB" altLang="en-US"/>
              <a:pPr>
                <a:defRPr/>
              </a:pPr>
              <a:t>‹#›</a:t>
            </a:fld>
            <a:endParaRPr lang="en-GB" altLang="en-US"/>
          </a:p>
        </p:txBody>
      </p:sp>
    </p:spTree>
    <p:extLst>
      <p:ext uri="{BB962C8B-B14F-4D97-AF65-F5344CB8AC3E}">
        <p14:creationId xmlns:p14="http://schemas.microsoft.com/office/powerpoint/2010/main" val="429127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55C14-BF37-8616-E799-8F6B3A882D0E}"/>
              </a:ext>
            </a:extLst>
          </p:cNvPr>
          <p:cNvSpPr>
            <a:spLocks noGrp="1"/>
          </p:cNvSpPr>
          <p:nvPr>
            <p:ph type="dt" sz="half" idx="10"/>
          </p:nvPr>
        </p:nvSpPr>
        <p:spPr/>
        <p:txBody>
          <a:bodyPr/>
          <a:lstStyle>
            <a:lvl1pPr>
              <a:defRPr/>
            </a:lvl1pPr>
          </a:lstStyle>
          <a:p>
            <a:pPr>
              <a:defRPr/>
            </a:pPr>
            <a:fld id="{A956A04B-95CF-4F1A-9DBE-05036D3F962B}" type="datetimeFigureOut">
              <a:rPr lang="en-GB"/>
              <a:pPr>
                <a:defRPr/>
              </a:pPr>
              <a:t>01/07/2024</a:t>
            </a:fld>
            <a:endParaRPr lang="en-GB"/>
          </a:p>
        </p:txBody>
      </p:sp>
      <p:sp>
        <p:nvSpPr>
          <p:cNvPr id="5" name="Footer Placeholder 4">
            <a:extLst>
              <a:ext uri="{FF2B5EF4-FFF2-40B4-BE49-F238E27FC236}">
                <a16:creationId xmlns:a16="http://schemas.microsoft.com/office/drawing/2014/main" id="{1EF92978-F93F-AA78-08E0-062C226D6E0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95F2950-7032-8F83-DB19-5003F9CCEBCF}"/>
              </a:ext>
            </a:extLst>
          </p:cNvPr>
          <p:cNvSpPr>
            <a:spLocks noGrp="1"/>
          </p:cNvSpPr>
          <p:nvPr>
            <p:ph type="sldNum" sz="quarter" idx="12"/>
          </p:nvPr>
        </p:nvSpPr>
        <p:spPr/>
        <p:txBody>
          <a:bodyPr/>
          <a:lstStyle>
            <a:lvl1pPr>
              <a:defRPr/>
            </a:lvl1pPr>
          </a:lstStyle>
          <a:p>
            <a:pPr>
              <a:defRPr/>
            </a:pPr>
            <a:fld id="{F12F4B28-6FB3-419E-AA3D-7831AEF4A993}" type="slidenum">
              <a:rPr lang="en-GB" altLang="en-US"/>
              <a:pPr>
                <a:defRPr/>
              </a:pPr>
              <a:t>‹#›</a:t>
            </a:fld>
            <a:endParaRPr lang="en-GB" altLang="en-US"/>
          </a:p>
        </p:txBody>
      </p:sp>
    </p:spTree>
    <p:extLst>
      <p:ext uri="{BB962C8B-B14F-4D97-AF65-F5344CB8AC3E}">
        <p14:creationId xmlns:p14="http://schemas.microsoft.com/office/powerpoint/2010/main" val="238429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00499-5EB2-DF5B-0248-1A8EE476A735}"/>
              </a:ext>
            </a:extLst>
          </p:cNvPr>
          <p:cNvSpPr>
            <a:spLocks noGrp="1"/>
          </p:cNvSpPr>
          <p:nvPr>
            <p:ph type="dt" sz="half" idx="10"/>
          </p:nvPr>
        </p:nvSpPr>
        <p:spPr/>
        <p:txBody>
          <a:bodyPr/>
          <a:lstStyle>
            <a:lvl1pPr>
              <a:defRPr/>
            </a:lvl1pPr>
          </a:lstStyle>
          <a:p>
            <a:pPr>
              <a:defRPr/>
            </a:pPr>
            <a:fld id="{E2621414-47C2-4CFE-8D86-C286C8F4A4D1}" type="datetimeFigureOut">
              <a:rPr lang="en-GB"/>
              <a:pPr>
                <a:defRPr/>
              </a:pPr>
              <a:t>01/07/2024</a:t>
            </a:fld>
            <a:endParaRPr lang="en-GB"/>
          </a:p>
        </p:txBody>
      </p:sp>
      <p:sp>
        <p:nvSpPr>
          <p:cNvPr id="5" name="Footer Placeholder 4">
            <a:extLst>
              <a:ext uri="{FF2B5EF4-FFF2-40B4-BE49-F238E27FC236}">
                <a16:creationId xmlns:a16="http://schemas.microsoft.com/office/drawing/2014/main" id="{2AFC68FF-D28A-9452-9BB1-001B71CA21E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28AEB32-0B5E-B2DD-CD88-F4619E76DEBA}"/>
              </a:ext>
            </a:extLst>
          </p:cNvPr>
          <p:cNvSpPr>
            <a:spLocks noGrp="1"/>
          </p:cNvSpPr>
          <p:nvPr>
            <p:ph type="sldNum" sz="quarter" idx="12"/>
          </p:nvPr>
        </p:nvSpPr>
        <p:spPr/>
        <p:txBody>
          <a:bodyPr/>
          <a:lstStyle>
            <a:lvl1pPr>
              <a:defRPr/>
            </a:lvl1pPr>
          </a:lstStyle>
          <a:p>
            <a:pPr>
              <a:defRPr/>
            </a:pPr>
            <a:fld id="{286D2ECD-3FF5-4A57-B357-329E8A4B815F}" type="slidenum">
              <a:rPr lang="en-GB" altLang="en-US"/>
              <a:pPr>
                <a:defRPr/>
              </a:pPr>
              <a:t>‹#›</a:t>
            </a:fld>
            <a:endParaRPr lang="en-GB" altLang="en-US"/>
          </a:p>
        </p:txBody>
      </p:sp>
    </p:spTree>
    <p:extLst>
      <p:ext uri="{BB962C8B-B14F-4D97-AF65-F5344CB8AC3E}">
        <p14:creationId xmlns:p14="http://schemas.microsoft.com/office/powerpoint/2010/main" val="331329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37F11E7-6736-4213-16A7-097B8E9E3D89}"/>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2525CAA9-1E1F-3888-6F44-1C6A09D4F059}"/>
              </a:ext>
            </a:extLst>
          </p:cNvPr>
          <p:cNvSpPr>
            <a:spLocks noGrp="1"/>
          </p:cNvSpPr>
          <p:nvPr>
            <p:ph type="dt" sz="half" idx="10"/>
          </p:nvPr>
        </p:nvSpPr>
        <p:spPr/>
        <p:txBody>
          <a:bodyPr/>
          <a:lstStyle>
            <a:lvl1pPr>
              <a:defRPr/>
            </a:lvl1pPr>
          </a:lstStyle>
          <a:p>
            <a:pPr>
              <a:defRPr/>
            </a:pPr>
            <a:fld id="{4B8F1DC6-5781-43BA-BE18-4F03BD7C9E02}" type="datetimeFigureOut">
              <a:rPr lang="en-GB"/>
              <a:pPr>
                <a:defRPr/>
              </a:pPr>
              <a:t>01/07/2024</a:t>
            </a:fld>
            <a:endParaRPr lang="en-GB"/>
          </a:p>
        </p:txBody>
      </p:sp>
      <p:sp>
        <p:nvSpPr>
          <p:cNvPr id="6" name="Footer Placeholder 4">
            <a:extLst>
              <a:ext uri="{FF2B5EF4-FFF2-40B4-BE49-F238E27FC236}">
                <a16:creationId xmlns:a16="http://schemas.microsoft.com/office/drawing/2014/main" id="{125EA417-186B-8C7A-DED3-0F7AF44CA52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B203612-1883-9080-8B7B-888216BB9FCB}"/>
              </a:ext>
            </a:extLst>
          </p:cNvPr>
          <p:cNvSpPr>
            <a:spLocks noGrp="1"/>
          </p:cNvSpPr>
          <p:nvPr>
            <p:ph type="sldNum" sz="quarter" idx="12"/>
          </p:nvPr>
        </p:nvSpPr>
        <p:spPr/>
        <p:txBody>
          <a:bodyPr/>
          <a:lstStyle>
            <a:lvl1pPr>
              <a:defRPr/>
            </a:lvl1pPr>
          </a:lstStyle>
          <a:p>
            <a:pPr>
              <a:defRPr/>
            </a:pPr>
            <a:fld id="{D7FADFAE-3BB7-4AEC-88AF-609CA183BBBC}" type="slidenum">
              <a:rPr lang="en-GB" altLang="en-US"/>
              <a:pPr>
                <a:defRPr/>
              </a:pPr>
              <a:t>‹#›</a:t>
            </a:fld>
            <a:endParaRPr lang="en-GB" altLang="en-US"/>
          </a:p>
        </p:txBody>
      </p:sp>
    </p:spTree>
    <p:extLst>
      <p:ext uri="{BB962C8B-B14F-4D97-AF65-F5344CB8AC3E}">
        <p14:creationId xmlns:p14="http://schemas.microsoft.com/office/powerpoint/2010/main" val="3058781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AC1EC-787F-36E9-E360-3A0604D937A9}"/>
              </a:ext>
            </a:extLst>
          </p:cNvPr>
          <p:cNvSpPr>
            <a:spLocks noGrp="1"/>
          </p:cNvSpPr>
          <p:nvPr>
            <p:ph type="dt" sz="half" idx="10"/>
          </p:nvPr>
        </p:nvSpPr>
        <p:spPr/>
        <p:txBody>
          <a:bodyPr/>
          <a:lstStyle>
            <a:lvl1pPr>
              <a:defRPr/>
            </a:lvl1pPr>
          </a:lstStyle>
          <a:p>
            <a:pPr>
              <a:defRPr/>
            </a:pPr>
            <a:fld id="{57A1E73E-4E32-4A81-8672-67994E9E7AC3}" type="datetimeFigureOut">
              <a:rPr lang="en-GB"/>
              <a:pPr>
                <a:defRPr/>
              </a:pPr>
              <a:t>01/07/2024</a:t>
            </a:fld>
            <a:endParaRPr lang="en-GB"/>
          </a:p>
        </p:txBody>
      </p:sp>
      <p:sp>
        <p:nvSpPr>
          <p:cNvPr id="5" name="Footer Placeholder 4">
            <a:extLst>
              <a:ext uri="{FF2B5EF4-FFF2-40B4-BE49-F238E27FC236}">
                <a16:creationId xmlns:a16="http://schemas.microsoft.com/office/drawing/2014/main" id="{60C14AB0-B3D7-38E7-876E-E85DBA452BE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9470CF7-3F7A-99D8-F833-21012E52915C}"/>
              </a:ext>
            </a:extLst>
          </p:cNvPr>
          <p:cNvSpPr>
            <a:spLocks noGrp="1"/>
          </p:cNvSpPr>
          <p:nvPr>
            <p:ph type="sldNum" sz="quarter" idx="12"/>
          </p:nvPr>
        </p:nvSpPr>
        <p:spPr/>
        <p:txBody>
          <a:bodyPr/>
          <a:lstStyle>
            <a:lvl1pPr>
              <a:defRPr/>
            </a:lvl1pPr>
          </a:lstStyle>
          <a:p>
            <a:pPr>
              <a:defRPr/>
            </a:pPr>
            <a:fld id="{F0F6DA21-7011-432D-AA97-D8122CB5C1F0}" type="slidenum">
              <a:rPr lang="en-GB" altLang="en-US"/>
              <a:pPr>
                <a:defRPr/>
              </a:pPr>
              <a:t>‹#›</a:t>
            </a:fld>
            <a:endParaRPr lang="en-GB" altLang="en-US"/>
          </a:p>
        </p:txBody>
      </p:sp>
    </p:spTree>
    <p:extLst>
      <p:ext uri="{BB962C8B-B14F-4D97-AF65-F5344CB8AC3E}">
        <p14:creationId xmlns:p14="http://schemas.microsoft.com/office/powerpoint/2010/main" val="1214797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1315F62-23F3-5420-EA3B-47978CEF3395}"/>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10C336F8-7C39-A8FC-135A-8EAF7CD16CBB}"/>
              </a:ext>
            </a:extLst>
          </p:cNvPr>
          <p:cNvSpPr>
            <a:spLocks noGrp="1"/>
          </p:cNvSpPr>
          <p:nvPr>
            <p:ph type="dt" sz="half" idx="10"/>
          </p:nvPr>
        </p:nvSpPr>
        <p:spPr/>
        <p:txBody>
          <a:bodyPr/>
          <a:lstStyle>
            <a:lvl1pPr>
              <a:defRPr/>
            </a:lvl1pPr>
          </a:lstStyle>
          <a:p>
            <a:pPr>
              <a:defRPr/>
            </a:pPr>
            <a:fld id="{2F3164ED-EACB-4E39-A5A0-F6A82A17433E}" type="datetimeFigureOut">
              <a:rPr lang="en-GB"/>
              <a:pPr>
                <a:defRPr/>
              </a:pPr>
              <a:t>01/07/2024</a:t>
            </a:fld>
            <a:endParaRPr lang="en-GB"/>
          </a:p>
        </p:txBody>
      </p:sp>
      <p:sp>
        <p:nvSpPr>
          <p:cNvPr id="6" name="Footer Placeholder 4">
            <a:extLst>
              <a:ext uri="{FF2B5EF4-FFF2-40B4-BE49-F238E27FC236}">
                <a16:creationId xmlns:a16="http://schemas.microsoft.com/office/drawing/2014/main" id="{A5F20374-689E-047C-0F07-A0BC1B14D5F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25A2023-3936-E886-635D-773B4F56ABB3}"/>
              </a:ext>
            </a:extLst>
          </p:cNvPr>
          <p:cNvSpPr>
            <a:spLocks noGrp="1"/>
          </p:cNvSpPr>
          <p:nvPr>
            <p:ph type="sldNum" sz="quarter" idx="12"/>
          </p:nvPr>
        </p:nvSpPr>
        <p:spPr/>
        <p:txBody>
          <a:bodyPr/>
          <a:lstStyle>
            <a:lvl1pPr>
              <a:defRPr/>
            </a:lvl1pPr>
          </a:lstStyle>
          <a:p>
            <a:pPr>
              <a:defRPr/>
            </a:pPr>
            <a:fld id="{9C504010-E917-4B82-B710-F220BAF5D0D4}" type="slidenum">
              <a:rPr lang="en-GB" altLang="en-US"/>
              <a:pPr>
                <a:defRPr/>
              </a:pPr>
              <a:t>‹#›</a:t>
            </a:fld>
            <a:endParaRPr lang="en-GB" altLang="en-US"/>
          </a:p>
        </p:txBody>
      </p:sp>
    </p:spTree>
    <p:extLst>
      <p:ext uri="{BB962C8B-B14F-4D97-AF65-F5344CB8AC3E}">
        <p14:creationId xmlns:p14="http://schemas.microsoft.com/office/powerpoint/2010/main" val="36510265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CF041D8-4BCE-EBC9-0B60-56E1D617BCCE}"/>
              </a:ext>
            </a:extLst>
          </p:cNvPr>
          <p:cNvSpPr>
            <a:spLocks noGrp="1"/>
          </p:cNvSpPr>
          <p:nvPr>
            <p:ph type="dt" sz="half" idx="10"/>
          </p:nvPr>
        </p:nvSpPr>
        <p:spPr/>
        <p:txBody>
          <a:bodyPr/>
          <a:lstStyle>
            <a:lvl1pPr>
              <a:defRPr/>
            </a:lvl1pPr>
          </a:lstStyle>
          <a:p>
            <a:pPr>
              <a:defRPr/>
            </a:pPr>
            <a:fld id="{B88D97B5-E745-44AA-8B32-EA5B6E67CF96}" type="datetimeFigureOut">
              <a:rPr lang="en-GB"/>
              <a:pPr>
                <a:defRPr/>
              </a:pPr>
              <a:t>01/07/2024</a:t>
            </a:fld>
            <a:endParaRPr lang="en-GB"/>
          </a:p>
        </p:txBody>
      </p:sp>
      <p:sp>
        <p:nvSpPr>
          <p:cNvPr id="6" name="Footer Placeholder 4">
            <a:extLst>
              <a:ext uri="{FF2B5EF4-FFF2-40B4-BE49-F238E27FC236}">
                <a16:creationId xmlns:a16="http://schemas.microsoft.com/office/drawing/2014/main" id="{ABFC35A5-1008-A88C-410B-6482C2DBCCD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96AAAA4-6000-5996-C5C8-139ED318DA1B}"/>
              </a:ext>
            </a:extLst>
          </p:cNvPr>
          <p:cNvSpPr>
            <a:spLocks noGrp="1"/>
          </p:cNvSpPr>
          <p:nvPr>
            <p:ph type="sldNum" sz="quarter" idx="12"/>
          </p:nvPr>
        </p:nvSpPr>
        <p:spPr/>
        <p:txBody>
          <a:bodyPr/>
          <a:lstStyle>
            <a:lvl1pPr>
              <a:defRPr/>
            </a:lvl1pPr>
          </a:lstStyle>
          <a:p>
            <a:pPr>
              <a:defRPr/>
            </a:pPr>
            <a:fld id="{D3213997-2F61-45EA-A1BC-9C961A66E547}" type="slidenum">
              <a:rPr lang="en-GB" altLang="en-US"/>
              <a:pPr>
                <a:defRPr/>
              </a:pPr>
              <a:t>‹#›</a:t>
            </a:fld>
            <a:endParaRPr lang="en-GB" altLang="en-US"/>
          </a:p>
        </p:txBody>
      </p:sp>
    </p:spTree>
    <p:extLst>
      <p:ext uri="{BB962C8B-B14F-4D97-AF65-F5344CB8AC3E}">
        <p14:creationId xmlns:p14="http://schemas.microsoft.com/office/powerpoint/2010/main" val="943233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CF5570D-2A1F-2158-E974-6BF370AC6F20}"/>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992AA241-2994-AE27-35D2-74D9288FAA28}"/>
              </a:ext>
            </a:extLst>
          </p:cNvPr>
          <p:cNvSpPr>
            <a:spLocks noGrp="1"/>
          </p:cNvSpPr>
          <p:nvPr>
            <p:ph type="dt" sz="half" idx="10"/>
          </p:nvPr>
        </p:nvSpPr>
        <p:spPr/>
        <p:txBody>
          <a:bodyPr/>
          <a:lstStyle>
            <a:lvl1pPr>
              <a:defRPr/>
            </a:lvl1pPr>
          </a:lstStyle>
          <a:p>
            <a:pPr>
              <a:defRPr/>
            </a:pPr>
            <a:fld id="{6DDA3324-0BA9-434D-A37B-2F8C7C52102B}" type="datetimeFigureOut">
              <a:rPr lang="en-GB"/>
              <a:pPr>
                <a:defRPr/>
              </a:pPr>
              <a:t>01/07/2024</a:t>
            </a:fld>
            <a:endParaRPr lang="en-GB"/>
          </a:p>
        </p:txBody>
      </p:sp>
      <p:sp>
        <p:nvSpPr>
          <p:cNvPr id="9" name="Footer Placeholder 7">
            <a:extLst>
              <a:ext uri="{FF2B5EF4-FFF2-40B4-BE49-F238E27FC236}">
                <a16:creationId xmlns:a16="http://schemas.microsoft.com/office/drawing/2014/main" id="{19AA5541-1BA0-7CBB-7D54-DD08CF01B811}"/>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B378D059-61E7-8566-E591-3E6FFD096A0F}"/>
              </a:ext>
            </a:extLst>
          </p:cNvPr>
          <p:cNvSpPr>
            <a:spLocks noGrp="1"/>
          </p:cNvSpPr>
          <p:nvPr>
            <p:ph type="sldNum" sz="quarter" idx="12"/>
          </p:nvPr>
        </p:nvSpPr>
        <p:spPr/>
        <p:txBody>
          <a:bodyPr/>
          <a:lstStyle>
            <a:lvl1pPr>
              <a:defRPr/>
            </a:lvl1pPr>
          </a:lstStyle>
          <a:p>
            <a:pPr>
              <a:defRPr/>
            </a:pPr>
            <a:fld id="{1CBBD8E4-AF1E-40B6-8BF1-549D62ED9E3C}" type="slidenum">
              <a:rPr lang="en-GB" altLang="en-US"/>
              <a:pPr>
                <a:defRPr/>
              </a:pPr>
              <a:t>‹#›</a:t>
            </a:fld>
            <a:endParaRPr lang="en-GB" altLang="en-US"/>
          </a:p>
        </p:txBody>
      </p:sp>
    </p:spTree>
    <p:extLst>
      <p:ext uri="{BB962C8B-B14F-4D97-AF65-F5344CB8AC3E}">
        <p14:creationId xmlns:p14="http://schemas.microsoft.com/office/powerpoint/2010/main" val="830961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BB784F3-B970-2F74-C6A3-EADC14372D5F}"/>
              </a:ext>
            </a:extLst>
          </p:cNvPr>
          <p:cNvSpPr>
            <a:spLocks noGrp="1"/>
          </p:cNvSpPr>
          <p:nvPr>
            <p:ph type="dt" sz="half" idx="10"/>
          </p:nvPr>
        </p:nvSpPr>
        <p:spPr/>
        <p:txBody>
          <a:bodyPr/>
          <a:lstStyle>
            <a:lvl1pPr>
              <a:defRPr/>
            </a:lvl1pPr>
          </a:lstStyle>
          <a:p>
            <a:pPr>
              <a:defRPr/>
            </a:pPr>
            <a:fld id="{C134F897-9920-41D7-87CB-B8E00E15F0A1}" type="datetimeFigureOut">
              <a:rPr lang="en-GB"/>
              <a:pPr>
                <a:defRPr/>
              </a:pPr>
              <a:t>01/07/2024</a:t>
            </a:fld>
            <a:endParaRPr lang="en-GB"/>
          </a:p>
        </p:txBody>
      </p:sp>
      <p:sp>
        <p:nvSpPr>
          <p:cNvPr id="4" name="Footer Placeholder 4">
            <a:extLst>
              <a:ext uri="{FF2B5EF4-FFF2-40B4-BE49-F238E27FC236}">
                <a16:creationId xmlns:a16="http://schemas.microsoft.com/office/drawing/2014/main" id="{2B79CA9A-5350-0CEB-766B-FA5D63CB0C2D}"/>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8EE003D-F9AA-7769-B5ED-8FDE0FEE37B3}"/>
              </a:ext>
            </a:extLst>
          </p:cNvPr>
          <p:cNvSpPr>
            <a:spLocks noGrp="1"/>
          </p:cNvSpPr>
          <p:nvPr>
            <p:ph type="sldNum" sz="quarter" idx="12"/>
          </p:nvPr>
        </p:nvSpPr>
        <p:spPr/>
        <p:txBody>
          <a:bodyPr/>
          <a:lstStyle>
            <a:lvl1pPr>
              <a:defRPr/>
            </a:lvl1pPr>
          </a:lstStyle>
          <a:p>
            <a:pPr>
              <a:defRPr/>
            </a:pPr>
            <a:fld id="{E3EAD0F1-7B68-4355-B3AD-7C177E899E12}" type="slidenum">
              <a:rPr lang="en-GB" altLang="en-US"/>
              <a:pPr>
                <a:defRPr/>
              </a:pPr>
              <a:t>‹#›</a:t>
            </a:fld>
            <a:endParaRPr lang="en-GB" altLang="en-US"/>
          </a:p>
        </p:txBody>
      </p:sp>
    </p:spTree>
    <p:extLst>
      <p:ext uri="{BB962C8B-B14F-4D97-AF65-F5344CB8AC3E}">
        <p14:creationId xmlns:p14="http://schemas.microsoft.com/office/powerpoint/2010/main" val="2794733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B1526D-1669-2466-D4D7-5312AB05B909}"/>
              </a:ext>
            </a:extLst>
          </p:cNvPr>
          <p:cNvSpPr>
            <a:spLocks noGrp="1"/>
          </p:cNvSpPr>
          <p:nvPr>
            <p:ph type="dt" sz="half" idx="10"/>
          </p:nvPr>
        </p:nvSpPr>
        <p:spPr/>
        <p:txBody>
          <a:bodyPr/>
          <a:lstStyle>
            <a:lvl1pPr>
              <a:defRPr/>
            </a:lvl1pPr>
          </a:lstStyle>
          <a:p>
            <a:pPr>
              <a:defRPr/>
            </a:pPr>
            <a:fld id="{BC0BBC29-B543-4855-9B59-0D89520189FB}" type="datetimeFigureOut">
              <a:rPr lang="en-GB"/>
              <a:pPr>
                <a:defRPr/>
              </a:pPr>
              <a:t>01/07/2024</a:t>
            </a:fld>
            <a:endParaRPr lang="en-GB"/>
          </a:p>
        </p:txBody>
      </p:sp>
      <p:sp>
        <p:nvSpPr>
          <p:cNvPr id="3" name="Footer Placeholder 4">
            <a:extLst>
              <a:ext uri="{FF2B5EF4-FFF2-40B4-BE49-F238E27FC236}">
                <a16:creationId xmlns:a16="http://schemas.microsoft.com/office/drawing/2014/main" id="{46BB9647-B788-2A87-4EFB-8C0E9464EB0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E37688A-F076-DEE2-EB99-58E07631BB05}"/>
              </a:ext>
            </a:extLst>
          </p:cNvPr>
          <p:cNvSpPr>
            <a:spLocks noGrp="1"/>
          </p:cNvSpPr>
          <p:nvPr>
            <p:ph type="sldNum" sz="quarter" idx="12"/>
          </p:nvPr>
        </p:nvSpPr>
        <p:spPr/>
        <p:txBody>
          <a:bodyPr/>
          <a:lstStyle>
            <a:lvl1pPr>
              <a:defRPr/>
            </a:lvl1pPr>
          </a:lstStyle>
          <a:p>
            <a:pPr>
              <a:defRPr/>
            </a:pPr>
            <a:fld id="{9D53C422-3004-4812-8001-1DBC27CFD9A5}" type="slidenum">
              <a:rPr lang="en-GB" altLang="en-US"/>
              <a:pPr>
                <a:defRPr/>
              </a:pPr>
              <a:t>‹#›</a:t>
            </a:fld>
            <a:endParaRPr lang="en-GB" altLang="en-US"/>
          </a:p>
        </p:txBody>
      </p:sp>
    </p:spTree>
    <p:extLst>
      <p:ext uri="{BB962C8B-B14F-4D97-AF65-F5344CB8AC3E}">
        <p14:creationId xmlns:p14="http://schemas.microsoft.com/office/powerpoint/2010/main" val="2236320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19DA0D9-519C-4A77-F320-A00505ED9F96}"/>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A763E891-6120-5C0A-E777-F48EAB213155}"/>
              </a:ext>
            </a:extLst>
          </p:cNvPr>
          <p:cNvSpPr>
            <a:spLocks noGrp="1"/>
          </p:cNvSpPr>
          <p:nvPr>
            <p:ph type="dt" sz="half" idx="10"/>
          </p:nvPr>
        </p:nvSpPr>
        <p:spPr/>
        <p:txBody>
          <a:bodyPr/>
          <a:lstStyle>
            <a:lvl1pPr>
              <a:defRPr/>
            </a:lvl1pPr>
          </a:lstStyle>
          <a:p>
            <a:pPr>
              <a:defRPr/>
            </a:pPr>
            <a:fld id="{FE744835-C717-4C10-B23F-B0F0F29FD3B0}" type="datetimeFigureOut">
              <a:rPr lang="en-GB"/>
              <a:pPr>
                <a:defRPr/>
              </a:pPr>
              <a:t>01/07/2024</a:t>
            </a:fld>
            <a:endParaRPr lang="en-GB"/>
          </a:p>
        </p:txBody>
      </p:sp>
      <p:sp>
        <p:nvSpPr>
          <p:cNvPr id="7" name="Footer Placeholder 5">
            <a:extLst>
              <a:ext uri="{FF2B5EF4-FFF2-40B4-BE49-F238E27FC236}">
                <a16:creationId xmlns:a16="http://schemas.microsoft.com/office/drawing/2014/main" id="{50C85D3D-D234-9D6F-BA01-A5402F03C662}"/>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24128971-D89F-EFD2-E6FA-ECD1D05EF04C}"/>
              </a:ext>
            </a:extLst>
          </p:cNvPr>
          <p:cNvSpPr>
            <a:spLocks noGrp="1"/>
          </p:cNvSpPr>
          <p:nvPr>
            <p:ph type="sldNum" sz="quarter" idx="12"/>
          </p:nvPr>
        </p:nvSpPr>
        <p:spPr/>
        <p:txBody>
          <a:bodyPr/>
          <a:lstStyle>
            <a:lvl1pPr>
              <a:defRPr/>
            </a:lvl1pPr>
          </a:lstStyle>
          <a:p>
            <a:pPr>
              <a:defRPr/>
            </a:pPr>
            <a:fld id="{5BEEE910-52BA-45DD-83C1-24BC973DC8C6}" type="slidenum">
              <a:rPr lang="en-GB" altLang="en-US"/>
              <a:pPr>
                <a:defRPr/>
              </a:pPr>
              <a:t>‹#›</a:t>
            </a:fld>
            <a:endParaRPr lang="en-GB" altLang="en-US"/>
          </a:p>
        </p:txBody>
      </p:sp>
    </p:spTree>
    <p:extLst>
      <p:ext uri="{BB962C8B-B14F-4D97-AF65-F5344CB8AC3E}">
        <p14:creationId xmlns:p14="http://schemas.microsoft.com/office/powerpoint/2010/main" val="374421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DEE8D-0486-D97F-2E84-DA666E0EB659}"/>
              </a:ext>
            </a:extLst>
          </p:cNvPr>
          <p:cNvSpPr>
            <a:spLocks noGrp="1"/>
          </p:cNvSpPr>
          <p:nvPr>
            <p:ph type="dt" sz="half" idx="10"/>
          </p:nvPr>
        </p:nvSpPr>
        <p:spPr/>
        <p:txBody>
          <a:bodyPr/>
          <a:lstStyle>
            <a:lvl1pPr>
              <a:defRPr/>
            </a:lvl1pPr>
          </a:lstStyle>
          <a:p>
            <a:pPr>
              <a:defRPr/>
            </a:pPr>
            <a:fld id="{7A813739-EF37-487F-99B2-59BD181D0C5D}" type="datetimeFigureOut">
              <a:rPr lang="en-GB"/>
              <a:pPr>
                <a:defRPr/>
              </a:pPr>
              <a:t>01/07/2024</a:t>
            </a:fld>
            <a:endParaRPr lang="en-GB"/>
          </a:p>
        </p:txBody>
      </p:sp>
      <p:sp>
        <p:nvSpPr>
          <p:cNvPr id="5" name="Footer Placeholder 4">
            <a:extLst>
              <a:ext uri="{FF2B5EF4-FFF2-40B4-BE49-F238E27FC236}">
                <a16:creationId xmlns:a16="http://schemas.microsoft.com/office/drawing/2014/main" id="{7333773D-D868-289E-0E12-D0C448D800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A4357EA-86A0-675B-41C9-5C6684E80BCB}"/>
              </a:ext>
            </a:extLst>
          </p:cNvPr>
          <p:cNvSpPr>
            <a:spLocks noGrp="1"/>
          </p:cNvSpPr>
          <p:nvPr>
            <p:ph type="sldNum" sz="quarter" idx="12"/>
          </p:nvPr>
        </p:nvSpPr>
        <p:spPr/>
        <p:txBody>
          <a:bodyPr/>
          <a:lstStyle>
            <a:lvl1pPr>
              <a:defRPr/>
            </a:lvl1pPr>
          </a:lstStyle>
          <a:p>
            <a:pPr>
              <a:defRPr/>
            </a:pPr>
            <a:fld id="{4BCCE007-1D61-4446-B9E1-79C91FC3C7ED}" type="slidenum">
              <a:rPr lang="en-GB" altLang="en-US"/>
              <a:pPr>
                <a:defRPr/>
              </a:pPr>
              <a:t>‹#›</a:t>
            </a:fld>
            <a:endParaRPr lang="en-GB" altLang="en-US"/>
          </a:p>
        </p:txBody>
      </p:sp>
    </p:spTree>
    <p:extLst>
      <p:ext uri="{BB962C8B-B14F-4D97-AF65-F5344CB8AC3E}">
        <p14:creationId xmlns:p14="http://schemas.microsoft.com/office/powerpoint/2010/main" val="315634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4E5B123-B9DF-0482-188D-B21C3CC85EB9}"/>
              </a:ext>
            </a:extLst>
          </p:cNvPr>
          <p:cNvSpPr>
            <a:spLocks noGrp="1"/>
          </p:cNvSpPr>
          <p:nvPr>
            <p:ph type="dt" sz="half" idx="10"/>
          </p:nvPr>
        </p:nvSpPr>
        <p:spPr/>
        <p:txBody>
          <a:bodyPr/>
          <a:lstStyle>
            <a:lvl1pPr>
              <a:defRPr/>
            </a:lvl1pPr>
          </a:lstStyle>
          <a:p>
            <a:pPr>
              <a:defRPr/>
            </a:pPr>
            <a:fld id="{57F16A1C-519A-467A-A4FE-7FB8A3031CA2}" type="datetimeFigureOut">
              <a:rPr lang="en-GB"/>
              <a:pPr>
                <a:defRPr/>
              </a:pPr>
              <a:t>01/07/2024</a:t>
            </a:fld>
            <a:endParaRPr lang="en-GB"/>
          </a:p>
        </p:txBody>
      </p:sp>
      <p:sp>
        <p:nvSpPr>
          <p:cNvPr id="6" name="Footer Placeholder 4">
            <a:extLst>
              <a:ext uri="{FF2B5EF4-FFF2-40B4-BE49-F238E27FC236}">
                <a16:creationId xmlns:a16="http://schemas.microsoft.com/office/drawing/2014/main" id="{C43781D1-6F56-3E61-9E1A-94E0BE381B7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092676F-5A4E-C05E-4245-A91ED2E4BA20}"/>
              </a:ext>
            </a:extLst>
          </p:cNvPr>
          <p:cNvSpPr>
            <a:spLocks noGrp="1"/>
          </p:cNvSpPr>
          <p:nvPr>
            <p:ph type="sldNum" sz="quarter" idx="12"/>
          </p:nvPr>
        </p:nvSpPr>
        <p:spPr/>
        <p:txBody>
          <a:bodyPr/>
          <a:lstStyle>
            <a:lvl1pPr>
              <a:defRPr/>
            </a:lvl1pPr>
          </a:lstStyle>
          <a:p>
            <a:pPr>
              <a:defRPr/>
            </a:pPr>
            <a:fld id="{EFB4DA21-BF3F-499D-B1C8-7CF8F9C9AA07}" type="slidenum">
              <a:rPr lang="en-GB" altLang="en-US"/>
              <a:pPr>
                <a:defRPr/>
              </a:pPr>
              <a:t>‹#›</a:t>
            </a:fld>
            <a:endParaRPr lang="en-GB" altLang="en-US"/>
          </a:p>
        </p:txBody>
      </p:sp>
    </p:spTree>
    <p:extLst>
      <p:ext uri="{BB962C8B-B14F-4D97-AF65-F5344CB8AC3E}">
        <p14:creationId xmlns:p14="http://schemas.microsoft.com/office/powerpoint/2010/main" val="3947162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08B2C-EDF0-B7E5-29B1-67A530EC676F}"/>
              </a:ext>
            </a:extLst>
          </p:cNvPr>
          <p:cNvSpPr>
            <a:spLocks noGrp="1"/>
          </p:cNvSpPr>
          <p:nvPr>
            <p:ph type="dt" sz="half" idx="10"/>
          </p:nvPr>
        </p:nvSpPr>
        <p:spPr/>
        <p:txBody>
          <a:bodyPr/>
          <a:lstStyle>
            <a:lvl1pPr>
              <a:defRPr/>
            </a:lvl1pPr>
          </a:lstStyle>
          <a:p>
            <a:pPr>
              <a:defRPr/>
            </a:pPr>
            <a:fld id="{8E564680-B106-4468-A630-BBA1D3F4020C}" type="datetimeFigureOut">
              <a:rPr lang="en-GB"/>
              <a:pPr>
                <a:defRPr/>
              </a:pPr>
              <a:t>01/07/2024</a:t>
            </a:fld>
            <a:endParaRPr lang="en-GB"/>
          </a:p>
        </p:txBody>
      </p:sp>
      <p:sp>
        <p:nvSpPr>
          <p:cNvPr id="5" name="Footer Placeholder 4">
            <a:extLst>
              <a:ext uri="{FF2B5EF4-FFF2-40B4-BE49-F238E27FC236}">
                <a16:creationId xmlns:a16="http://schemas.microsoft.com/office/drawing/2014/main" id="{E0878E87-7A3A-9741-3DCB-16F0015E635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0440342-2419-BDF9-C8C0-233D313703B0}"/>
              </a:ext>
            </a:extLst>
          </p:cNvPr>
          <p:cNvSpPr>
            <a:spLocks noGrp="1"/>
          </p:cNvSpPr>
          <p:nvPr>
            <p:ph type="sldNum" sz="quarter" idx="12"/>
          </p:nvPr>
        </p:nvSpPr>
        <p:spPr/>
        <p:txBody>
          <a:bodyPr/>
          <a:lstStyle>
            <a:lvl1pPr>
              <a:defRPr/>
            </a:lvl1pPr>
          </a:lstStyle>
          <a:p>
            <a:pPr>
              <a:defRPr/>
            </a:pPr>
            <a:fld id="{8536084E-D4F3-4765-9E2F-8C7BE97D86D3}" type="slidenum">
              <a:rPr lang="en-GB" altLang="en-US"/>
              <a:pPr>
                <a:defRPr/>
              </a:pPr>
              <a:t>‹#›</a:t>
            </a:fld>
            <a:endParaRPr lang="en-GB" altLang="en-US"/>
          </a:p>
        </p:txBody>
      </p:sp>
    </p:spTree>
    <p:extLst>
      <p:ext uri="{BB962C8B-B14F-4D97-AF65-F5344CB8AC3E}">
        <p14:creationId xmlns:p14="http://schemas.microsoft.com/office/powerpoint/2010/main" val="3446037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BA822-8340-656A-750F-A0A12B0B1357}"/>
              </a:ext>
            </a:extLst>
          </p:cNvPr>
          <p:cNvSpPr>
            <a:spLocks noGrp="1"/>
          </p:cNvSpPr>
          <p:nvPr>
            <p:ph type="dt" sz="half" idx="10"/>
          </p:nvPr>
        </p:nvSpPr>
        <p:spPr/>
        <p:txBody>
          <a:bodyPr/>
          <a:lstStyle>
            <a:lvl1pPr>
              <a:defRPr/>
            </a:lvl1pPr>
          </a:lstStyle>
          <a:p>
            <a:pPr>
              <a:defRPr/>
            </a:pPr>
            <a:fld id="{B5AA0BD8-99FB-4FC2-B238-FB22FF3C69E2}" type="datetimeFigureOut">
              <a:rPr lang="en-GB"/>
              <a:pPr>
                <a:defRPr/>
              </a:pPr>
              <a:t>01/07/2024</a:t>
            </a:fld>
            <a:endParaRPr lang="en-GB"/>
          </a:p>
        </p:txBody>
      </p:sp>
      <p:sp>
        <p:nvSpPr>
          <p:cNvPr id="5" name="Footer Placeholder 4">
            <a:extLst>
              <a:ext uri="{FF2B5EF4-FFF2-40B4-BE49-F238E27FC236}">
                <a16:creationId xmlns:a16="http://schemas.microsoft.com/office/drawing/2014/main" id="{C560C5E9-6DC4-E7FA-1F08-4BAF45223CA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02A48E0-9ED3-AE40-E2EC-179174B69288}"/>
              </a:ext>
            </a:extLst>
          </p:cNvPr>
          <p:cNvSpPr>
            <a:spLocks noGrp="1"/>
          </p:cNvSpPr>
          <p:nvPr>
            <p:ph type="sldNum" sz="quarter" idx="12"/>
          </p:nvPr>
        </p:nvSpPr>
        <p:spPr/>
        <p:txBody>
          <a:bodyPr/>
          <a:lstStyle>
            <a:lvl1pPr>
              <a:defRPr/>
            </a:lvl1pPr>
          </a:lstStyle>
          <a:p>
            <a:pPr>
              <a:defRPr/>
            </a:pPr>
            <a:fld id="{FF6DEA72-F196-45E1-AEC4-C4DD3BDA798C}" type="slidenum">
              <a:rPr lang="en-GB" altLang="en-US"/>
              <a:pPr>
                <a:defRPr/>
              </a:pPr>
              <a:t>‹#›</a:t>
            </a:fld>
            <a:endParaRPr lang="en-GB" altLang="en-US"/>
          </a:p>
        </p:txBody>
      </p:sp>
    </p:spTree>
    <p:extLst>
      <p:ext uri="{BB962C8B-B14F-4D97-AF65-F5344CB8AC3E}">
        <p14:creationId xmlns:p14="http://schemas.microsoft.com/office/powerpoint/2010/main" val="118942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2781F4-9983-7CE5-BF6A-1BF039FC3961}"/>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809BF96-10DC-CDFB-F529-B800A701B924}"/>
              </a:ext>
            </a:extLst>
          </p:cNvPr>
          <p:cNvSpPr>
            <a:spLocks noGrp="1"/>
          </p:cNvSpPr>
          <p:nvPr>
            <p:ph type="dt" sz="half" idx="10"/>
          </p:nvPr>
        </p:nvSpPr>
        <p:spPr/>
        <p:txBody>
          <a:bodyPr/>
          <a:lstStyle>
            <a:lvl1pPr>
              <a:defRPr/>
            </a:lvl1pPr>
          </a:lstStyle>
          <a:p>
            <a:pPr>
              <a:defRPr/>
            </a:pPr>
            <a:fld id="{7BD9EF92-122F-4BA0-91D5-FCFA21AC88CC}" type="datetimeFigureOut">
              <a:rPr lang="en-GB"/>
              <a:pPr>
                <a:defRPr/>
              </a:pPr>
              <a:t>01/07/2024</a:t>
            </a:fld>
            <a:endParaRPr lang="en-GB"/>
          </a:p>
        </p:txBody>
      </p:sp>
      <p:sp>
        <p:nvSpPr>
          <p:cNvPr id="6" name="Footer Placeholder 4">
            <a:extLst>
              <a:ext uri="{FF2B5EF4-FFF2-40B4-BE49-F238E27FC236}">
                <a16:creationId xmlns:a16="http://schemas.microsoft.com/office/drawing/2014/main" id="{8C097C08-24DF-654D-232A-3F5D96EE027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A76FB23-F0C2-8A71-CE0D-0A87A0BDD334}"/>
              </a:ext>
            </a:extLst>
          </p:cNvPr>
          <p:cNvSpPr>
            <a:spLocks noGrp="1"/>
          </p:cNvSpPr>
          <p:nvPr>
            <p:ph type="sldNum" sz="quarter" idx="12"/>
          </p:nvPr>
        </p:nvSpPr>
        <p:spPr/>
        <p:txBody>
          <a:bodyPr/>
          <a:lstStyle>
            <a:lvl1pPr>
              <a:defRPr/>
            </a:lvl1pPr>
          </a:lstStyle>
          <a:p>
            <a:pPr>
              <a:defRPr/>
            </a:pPr>
            <a:fld id="{3E4D0F4B-8F92-4409-A4B3-A3932BE39B73}" type="slidenum">
              <a:rPr lang="en-GB" altLang="en-US"/>
              <a:pPr>
                <a:defRPr/>
              </a:pPr>
              <a:t>‹#›</a:t>
            </a:fld>
            <a:endParaRPr lang="en-GB" altLang="en-US"/>
          </a:p>
        </p:txBody>
      </p:sp>
    </p:spTree>
    <p:extLst>
      <p:ext uri="{BB962C8B-B14F-4D97-AF65-F5344CB8AC3E}">
        <p14:creationId xmlns:p14="http://schemas.microsoft.com/office/powerpoint/2010/main" val="20564327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2718D30-27C0-9FEA-180A-41EBFF6BFA6C}"/>
              </a:ext>
            </a:extLst>
          </p:cNvPr>
          <p:cNvSpPr>
            <a:spLocks noGrp="1"/>
          </p:cNvSpPr>
          <p:nvPr>
            <p:ph type="dt" sz="half" idx="10"/>
          </p:nvPr>
        </p:nvSpPr>
        <p:spPr/>
        <p:txBody>
          <a:bodyPr/>
          <a:lstStyle>
            <a:lvl1pPr>
              <a:defRPr/>
            </a:lvl1pPr>
          </a:lstStyle>
          <a:p>
            <a:pPr>
              <a:defRPr/>
            </a:pPr>
            <a:fld id="{1B2F4749-E499-4546-8DA9-CD7469C9BD05}" type="datetimeFigureOut">
              <a:rPr lang="en-GB"/>
              <a:pPr>
                <a:defRPr/>
              </a:pPr>
              <a:t>01/07/2024</a:t>
            </a:fld>
            <a:endParaRPr lang="en-GB"/>
          </a:p>
        </p:txBody>
      </p:sp>
      <p:sp>
        <p:nvSpPr>
          <p:cNvPr id="6" name="Footer Placeholder 4">
            <a:extLst>
              <a:ext uri="{FF2B5EF4-FFF2-40B4-BE49-F238E27FC236}">
                <a16:creationId xmlns:a16="http://schemas.microsoft.com/office/drawing/2014/main" id="{52E1B83D-39D1-55D0-946A-01FEB41C02D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8D7D94B-0441-8E72-4532-A7596EB9132A}"/>
              </a:ext>
            </a:extLst>
          </p:cNvPr>
          <p:cNvSpPr>
            <a:spLocks noGrp="1"/>
          </p:cNvSpPr>
          <p:nvPr>
            <p:ph type="sldNum" sz="quarter" idx="12"/>
          </p:nvPr>
        </p:nvSpPr>
        <p:spPr/>
        <p:txBody>
          <a:bodyPr/>
          <a:lstStyle>
            <a:lvl1pPr>
              <a:defRPr/>
            </a:lvl1pPr>
          </a:lstStyle>
          <a:p>
            <a:pPr>
              <a:defRPr/>
            </a:pPr>
            <a:fld id="{FCC84D37-3EF0-4350-948F-4C812458A721}" type="slidenum">
              <a:rPr lang="en-GB" altLang="en-US"/>
              <a:pPr>
                <a:defRPr/>
              </a:pPr>
              <a:t>‹#›</a:t>
            </a:fld>
            <a:endParaRPr lang="en-GB" altLang="en-US"/>
          </a:p>
        </p:txBody>
      </p:sp>
    </p:spTree>
    <p:extLst>
      <p:ext uri="{BB962C8B-B14F-4D97-AF65-F5344CB8AC3E}">
        <p14:creationId xmlns:p14="http://schemas.microsoft.com/office/powerpoint/2010/main" val="235307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B92B0A3-5BB8-F2BD-39C3-3726B7F2214D}"/>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CAA9C527-BC96-0204-01AD-171E21F9E62B}"/>
              </a:ext>
            </a:extLst>
          </p:cNvPr>
          <p:cNvSpPr>
            <a:spLocks noGrp="1"/>
          </p:cNvSpPr>
          <p:nvPr>
            <p:ph type="dt" sz="half" idx="10"/>
          </p:nvPr>
        </p:nvSpPr>
        <p:spPr/>
        <p:txBody>
          <a:bodyPr/>
          <a:lstStyle>
            <a:lvl1pPr>
              <a:defRPr/>
            </a:lvl1pPr>
          </a:lstStyle>
          <a:p>
            <a:pPr>
              <a:defRPr/>
            </a:pPr>
            <a:fld id="{AAE2B744-4109-48F3-BA83-64211718256B}" type="datetimeFigureOut">
              <a:rPr lang="en-GB"/>
              <a:pPr>
                <a:defRPr/>
              </a:pPr>
              <a:t>01/07/2024</a:t>
            </a:fld>
            <a:endParaRPr lang="en-GB"/>
          </a:p>
        </p:txBody>
      </p:sp>
      <p:sp>
        <p:nvSpPr>
          <p:cNvPr id="9" name="Footer Placeholder 7">
            <a:extLst>
              <a:ext uri="{FF2B5EF4-FFF2-40B4-BE49-F238E27FC236}">
                <a16:creationId xmlns:a16="http://schemas.microsoft.com/office/drawing/2014/main" id="{D9D01634-0028-7761-8A50-12A86B2A8E8C}"/>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0F7336B6-0FAE-49B8-3151-1CADAAF74329}"/>
              </a:ext>
            </a:extLst>
          </p:cNvPr>
          <p:cNvSpPr>
            <a:spLocks noGrp="1"/>
          </p:cNvSpPr>
          <p:nvPr>
            <p:ph type="sldNum" sz="quarter" idx="12"/>
          </p:nvPr>
        </p:nvSpPr>
        <p:spPr/>
        <p:txBody>
          <a:bodyPr/>
          <a:lstStyle>
            <a:lvl1pPr>
              <a:defRPr/>
            </a:lvl1pPr>
          </a:lstStyle>
          <a:p>
            <a:pPr>
              <a:defRPr/>
            </a:pPr>
            <a:fld id="{ABD4A02A-2D24-4ACE-94B3-62AABB3B9054}" type="slidenum">
              <a:rPr lang="en-GB" altLang="en-US"/>
              <a:pPr>
                <a:defRPr/>
              </a:pPr>
              <a:t>‹#›</a:t>
            </a:fld>
            <a:endParaRPr lang="en-GB" altLang="en-US"/>
          </a:p>
        </p:txBody>
      </p:sp>
    </p:spTree>
    <p:extLst>
      <p:ext uri="{BB962C8B-B14F-4D97-AF65-F5344CB8AC3E}">
        <p14:creationId xmlns:p14="http://schemas.microsoft.com/office/powerpoint/2010/main" val="271614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A01A5FF-D4A7-09C8-51DB-EF90E78550F6}"/>
              </a:ext>
            </a:extLst>
          </p:cNvPr>
          <p:cNvSpPr>
            <a:spLocks noGrp="1"/>
          </p:cNvSpPr>
          <p:nvPr>
            <p:ph type="dt" sz="half" idx="10"/>
          </p:nvPr>
        </p:nvSpPr>
        <p:spPr/>
        <p:txBody>
          <a:bodyPr/>
          <a:lstStyle>
            <a:lvl1pPr>
              <a:defRPr/>
            </a:lvl1pPr>
          </a:lstStyle>
          <a:p>
            <a:pPr>
              <a:defRPr/>
            </a:pPr>
            <a:fld id="{7B5BDBC1-AD6A-4AE6-83C7-6FFE95487F36}" type="datetimeFigureOut">
              <a:rPr lang="en-GB"/>
              <a:pPr>
                <a:defRPr/>
              </a:pPr>
              <a:t>01/07/2024</a:t>
            </a:fld>
            <a:endParaRPr lang="en-GB"/>
          </a:p>
        </p:txBody>
      </p:sp>
      <p:sp>
        <p:nvSpPr>
          <p:cNvPr id="4" name="Footer Placeholder 4">
            <a:extLst>
              <a:ext uri="{FF2B5EF4-FFF2-40B4-BE49-F238E27FC236}">
                <a16:creationId xmlns:a16="http://schemas.microsoft.com/office/drawing/2014/main" id="{24B475A2-4005-DB8B-C0B7-7A96D1B5A273}"/>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34149A1-CDF1-3E5F-F179-08F9AC9D04C3}"/>
              </a:ext>
            </a:extLst>
          </p:cNvPr>
          <p:cNvSpPr>
            <a:spLocks noGrp="1"/>
          </p:cNvSpPr>
          <p:nvPr>
            <p:ph type="sldNum" sz="quarter" idx="12"/>
          </p:nvPr>
        </p:nvSpPr>
        <p:spPr/>
        <p:txBody>
          <a:bodyPr/>
          <a:lstStyle>
            <a:lvl1pPr>
              <a:defRPr/>
            </a:lvl1pPr>
          </a:lstStyle>
          <a:p>
            <a:pPr>
              <a:defRPr/>
            </a:pPr>
            <a:fld id="{FFDECD52-725C-4897-918B-BF67FF6473C4}" type="slidenum">
              <a:rPr lang="en-GB" altLang="en-US"/>
              <a:pPr>
                <a:defRPr/>
              </a:pPr>
              <a:t>‹#›</a:t>
            </a:fld>
            <a:endParaRPr lang="en-GB" altLang="en-US"/>
          </a:p>
        </p:txBody>
      </p:sp>
    </p:spTree>
    <p:extLst>
      <p:ext uri="{BB962C8B-B14F-4D97-AF65-F5344CB8AC3E}">
        <p14:creationId xmlns:p14="http://schemas.microsoft.com/office/powerpoint/2010/main" val="316109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AB40BF-FA1D-099D-A355-7DEB6B8EB307}"/>
              </a:ext>
            </a:extLst>
          </p:cNvPr>
          <p:cNvSpPr>
            <a:spLocks noGrp="1"/>
          </p:cNvSpPr>
          <p:nvPr>
            <p:ph type="dt" sz="half" idx="10"/>
          </p:nvPr>
        </p:nvSpPr>
        <p:spPr/>
        <p:txBody>
          <a:bodyPr/>
          <a:lstStyle>
            <a:lvl1pPr>
              <a:defRPr/>
            </a:lvl1pPr>
          </a:lstStyle>
          <a:p>
            <a:pPr>
              <a:defRPr/>
            </a:pPr>
            <a:fld id="{04260F1A-E57B-4139-B88D-8761288C1072}" type="datetimeFigureOut">
              <a:rPr lang="en-GB"/>
              <a:pPr>
                <a:defRPr/>
              </a:pPr>
              <a:t>01/07/2024</a:t>
            </a:fld>
            <a:endParaRPr lang="en-GB"/>
          </a:p>
        </p:txBody>
      </p:sp>
      <p:sp>
        <p:nvSpPr>
          <p:cNvPr id="3" name="Footer Placeholder 4">
            <a:extLst>
              <a:ext uri="{FF2B5EF4-FFF2-40B4-BE49-F238E27FC236}">
                <a16:creationId xmlns:a16="http://schemas.microsoft.com/office/drawing/2014/main" id="{8F22428A-9C3D-3285-03F4-DF355CF6C0B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C680A5A1-8E2D-44CC-A356-B863B00CF713}"/>
              </a:ext>
            </a:extLst>
          </p:cNvPr>
          <p:cNvSpPr>
            <a:spLocks noGrp="1"/>
          </p:cNvSpPr>
          <p:nvPr>
            <p:ph type="sldNum" sz="quarter" idx="12"/>
          </p:nvPr>
        </p:nvSpPr>
        <p:spPr/>
        <p:txBody>
          <a:bodyPr/>
          <a:lstStyle>
            <a:lvl1pPr>
              <a:defRPr/>
            </a:lvl1pPr>
          </a:lstStyle>
          <a:p>
            <a:pPr>
              <a:defRPr/>
            </a:pPr>
            <a:fld id="{F89A193C-3E6E-446B-B4D1-0CEA3B7E4D3C}" type="slidenum">
              <a:rPr lang="en-GB" altLang="en-US"/>
              <a:pPr>
                <a:defRPr/>
              </a:pPr>
              <a:t>‹#›</a:t>
            </a:fld>
            <a:endParaRPr lang="en-GB" altLang="en-US"/>
          </a:p>
        </p:txBody>
      </p:sp>
    </p:spTree>
    <p:extLst>
      <p:ext uri="{BB962C8B-B14F-4D97-AF65-F5344CB8AC3E}">
        <p14:creationId xmlns:p14="http://schemas.microsoft.com/office/powerpoint/2010/main" val="120637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3A1185C-92C4-D2B1-10AB-5EB47091B3B1}"/>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0D6A99B9-3586-569A-1CCB-4BE376B5B1A5}"/>
              </a:ext>
            </a:extLst>
          </p:cNvPr>
          <p:cNvSpPr>
            <a:spLocks noGrp="1"/>
          </p:cNvSpPr>
          <p:nvPr>
            <p:ph type="dt" sz="half" idx="10"/>
          </p:nvPr>
        </p:nvSpPr>
        <p:spPr/>
        <p:txBody>
          <a:bodyPr/>
          <a:lstStyle>
            <a:lvl1pPr>
              <a:defRPr/>
            </a:lvl1pPr>
          </a:lstStyle>
          <a:p>
            <a:pPr>
              <a:defRPr/>
            </a:pPr>
            <a:fld id="{B471F806-10BE-4BB4-80FD-136FACE7B7D5}" type="datetimeFigureOut">
              <a:rPr lang="en-GB"/>
              <a:pPr>
                <a:defRPr/>
              </a:pPr>
              <a:t>01/07/2024</a:t>
            </a:fld>
            <a:endParaRPr lang="en-GB"/>
          </a:p>
        </p:txBody>
      </p:sp>
      <p:sp>
        <p:nvSpPr>
          <p:cNvPr id="7" name="Footer Placeholder 5">
            <a:extLst>
              <a:ext uri="{FF2B5EF4-FFF2-40B4-BE49-F238E27FC236}">
                <a16:creationId xmlns:a16="http://schemas.microsoft.com/office/drawing/2014/main" id="{47AF246C-F438-4364-58FC-B5CBE009C07A}"/>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4E7DBB36-8F3C-374C-2834-366DEE212EC8}"/>
              </a:ext>
            </a:extLst>
          </p:cNvPr>
          <p:cNvSpPr>
            <a:spLocks noGrp="1"/>
          </p:cNvSpPr>
          <p:nvPr>
            <p:ph type="sldNum" sz="quarter" idx="12"/>
          </p:nvPr>
        </p:nvSpPr>
        <p:spPr/>
        <p:txBody>
          <a:bodyPr/>
          <a:lstStyle>
            <a:lvl1pPr>
              <a:defRPr/>
            </a:lvl1pPr>
          </a:lstStyle>
          <a:p>
            <a:pPr>
              <a:defRPr/>
            </a:pPr>
            <a:fld id="{73FA1784-F682-45CD-BA40-D0265659B02F}" type="slidenum">
              <a:rPr lang="en-GB" altLang="en-US"/>
              <a:pPr>
                <a:defRPr/>
              </a:pPr>
              <a:t>‹#›</a:t>
            </a:fld>
            <a:endParaRPr lang="en-GB" altLang="en-US"/>
          </a:p>
        </p:txBody>
      </p:sp>
    </p:spTree>
    <p:extLst>
      <p:ext uri="{BB962C8B-B14F-4D97-AF65-F5344CB8AC3E}">
        <p14:creationId xmlns:p14="http://schemas.microsoft.com/office/powerpoint/2010/main" val="391413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F916FA7-5382-1B33-173D-7C538825E6A6}"/>
              </a:ext>
            </a:extLst>
          </p:cNvPr>
          <p:cNvSpPr>
            <a:spLocks noGrp="1"/>
          </p:cNvSpPr>
          <p:nvPr>
            <p:ph type="dt" sz="half" idx="10"/>
          </p:nvPr>
        </p:nvSpPr>
        <p:spPr/>
        <p:txBody>
          <a:bodyPr/>
          <a:lstStyle>
            <a:lvl1pPr>
              <a:defRPr/>
            </a:lvl1pPr>
          </a:lstStyle>
          <a:p>
            <a:pPr>
              <a:defRPr/>
            </a:pPr>
            <a:fld id="{BED4FA1A-54E6-4AAB-910C-C04972D0A362}" type="datetimeFigureOut">
              <a:rPr lang="en-GB"/>
              <a:pPr>
                <a:defRPr/>
              </a:pPr>
              <a:t>01/07/2024</a:t>
            </a:fld>
            <a:endParaRPr lang="en-GB"/>
          </a:p>
        </p:txBody>
      </p:sp>
      <p:sp>
        <p:nvSpPr>
          <p:cNvPr id="6" name="Footer Placeholder 4">
            <a:extLst>
              <a:ext uri="{FF2B5EF4-FFF2-40B4-BE49-F238E27FC236}">
                <a16:creationId xmlns:a16="http://schemas.microsoft.com/office/drawing/2014/main" id="{0F0D849A-123B-9BC5-7496-BD49706088F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F7264E3-5EDE-AFA8-5DB4-F904F96B9A21}"/>
              </a:ext>
            </a:extLst>
          </p:cNvPr>
          <p:cNvSpPr>
            <a:spLocks noGrp="1"/>
          </p:cNvSpPr>
          <p:nvPr>
            <p:ph type="sldNum" sz="quarter" idx="12"/>
          </p:nvPr>
        </p:nvSpPr>
        <p:spPr/>
        <p:txBody>
          <a:bodyPr/>
          <a:lstStyle>
            <a:lvl1pPr>
              <a:defRPr/>
            </a:lvl1pPr>
          </a:lstStyle>
          <a:p>
            <a:pPr>
              <a:defRPr/>
            </a:pPr>
            <a:fld id="{F1A7380C-67D5-421C-9913-D49897EF8CA5}" type="slidenum">
              <a:rPr lang="en-GB" altLang="en-US"/>
              <a:pPr>
                <a:defRPr/>
              </a:pPr>
              <a:t>‹#›</a:t>
            </a:fld>
            <a:endParaRPr lang="en-GB" altLang="en-US"/>
          </a:p>
        </p:txBody>
      </p:sp>
    </p:spTree>
    <p:extLst>
      <p:ext uri="{BB962C8B-B14F-4D97-AF65-F5344CB8AC3E}">
        <p14:creationId xmlns:p14="http://schemas.microsoft.com/office/powerpoint/2010/main" val="141427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E34D71-797F-85AF-8825-12AB730461A4}"/>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79CE409B-A35F-E945-EB92-918E485B1F98}"/>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1028" name="Text Placeholder 2">
            <a:extLst>
              <a:ext uri="{FF2B5EF4-FFF2-40B4-BE49-F238E27FC236}">
                <a16:creationId xmlns:a16="http://schemas.microsoft.com/office/drawing/2014/main" id="{D85BD980-3235-C4A9-B7FC-9E7E610DB814}"/>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388F4F85-086E-300F-C541-55498E3BFEEB}"/>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C1BA80CC-D480-2588-4483-A2552639566B}"/>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CF68862D-520D-4289-ACE4-5B93C4DA6203}" type="datetimeFigureOut">
              <a:rPr lang="en-GB"/>
              <a:pPr>
                <a:defRPr/>
              </a:pPr>
              <a:t>01/07/2024</a:t>
            </a:fld>
            <a:endParaRPr lang="en-GB"/>
          </a:p>
        </p:txBody>
      </p:sp>
      <p:sp>
        <p:nvSpPr>
          <p:cNvPr id="5" name="Footer Placeholder 4">
            <a:extLst>
              <a:ext uri="{FF2B5EF4-FFF2-40B4-BE49-F238E27FC236}">
                <a16:creationId xmlns:a16="http://schemas.microsoft.com/office/drawing/2014/main" id="{BAAC0942-EDF0-6D10-210F-9DEB8C61F19B}"/>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F41400BF-F47D-24B8-5B95-ACB18387FD47}"/>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21D17EF0-CF3F-4289-BC4E-9C81E94C91C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604" r:id="rId1"/>
    <p:sldLayoutId id="2147484597" r:id="rId2"/>
    <p:sldLayoutId id="2147484605" r:id="rId3"/>
    <p:sldLayoutId id="2147484598" r:id="rId4"/>
    <p:sldLayoutId id="2147484606" r:id="rId5"/>
    <p:sldLayoutId id="2147484599" r:id="rId6"/>
    <p:sldLayoutId id="2147484600" r:id="rId7"/>
    <p:sldLayoutId id="2147484607" r:id="rId8"/>
    <p:sldLayoutId id="2147484601" r:id="rId9"/>
    <p:sldLayoutId id="2147484602" r:id="rId10"/>
    <p:sldLayoutId id="2147484603"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402661-50F7-CFBF-5DF4-FDB33BDAE1C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44DBA76E-9E1F-BFCD-ECF4-BB403E4E4088}"/>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1028" name="Text Placeholder 2">
            <a:extLst>
              <a:ext uri="{FF2B5EF4-FFF2-40B4-BE49-F238E27FC236}">
                <a16:creationId xmlns:a16="http://schemas.microsoft.com/office/drawing/2014/main" id="{29556967-4967-7643-A3C6-4CA1CCEA791B}"/>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48138088-D26F-6B28-C0F1-D2B56B619A51}"/>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098DDA0C-EC6F-F410-8B47-4E78CB37F958}"/>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9D4A9410-1C30-4E93-9951-99D181C58FBD}" type="datetimeFigureOut">
              <a:rPr lang="en-GB"/>
              <a:pPr>
                <a:defRPr/>
              </a:pPr>
              <a:t>01/07/2024</a:t>
            </a:fld>
            <a:endParaRPr lang="en-GB"/>
          </a:p>
        </p:txBody>
      </p:sp>
      <p:sp>
        <p:nvSpPr>
          <p:cNvPr id="5" name="Footer Placeholder 4">
            <a:extLst>
              <a:ext uri="{FF2B5EF4-FFF2-40B4-BE49-F238E27FC236}">
                <a16:creationId xmlns:a16="http://schemas.microsoft.com/office/drawing/2014/main" id="{ACA57C04-CA02-3D75-1428-D385008865DE}"/>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4FC110C3-51E5-CA8E-D918-327118A968DF}"/>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323EADF6-6C20-4B00-9EF2-F8A0362C473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824" r:id="rId1"/>
    <p:sldLayoutId id="2147485810" r:id="rId2"/>
    <p:sldLayoutId id="2147485825" r:id="rId3"/>
    <p:sldLayoutId id="2147485811" r:id="rId4"/>
    <p:sldLayoutId id="2147485826" r:id="rId5"/>
    <p:sldLayoutId id="2147485812" r:id="rId6"/>
    <p:sldLayoutId id="2147485813" r:id="rId7"/>
    <p:sldLayoutId id="2147485827" r:id="rId8"/>
    <p:sldLayoutId id="2147485814" r:id="rId9"/>
    <p:sldLayoutId id="2147485815" r:id="rId10"/>
    <p:sldLayoutId id="2147485816"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8EF8-5647-DCD7-AC84-9577CDDA971C}"/>
              </a:ext>
            </a:extLst>
          </p:cNvPr>
          <p:cNvSpPr>
            <a:spLocks noGrp="1"/>
          </p:cNvSpPr>
          <p:nvPr>
            <p:ph type="title"/>
          </p:nvPr>
        </p:nvSpPr>
        <p:spPr>
          <a:xfrm>
            <a:off x="1580301" y="1076325"/>
            <a:ext cx="7572374" cy="4225244"/>
          </a:xfrm>
        </p:spPr>
        <p:txBody>
          <a:bodyPr>
            <a:noAutofit/>
          </a:bodyPr>
          <a:lstStyle/>
          <a:p>
            <a:pPr eaLnBrk="1" fontAlgn="auto" hangingPunct="1">
              <a:spcAft>
                <a:spcPts val="0"/>
              </a:spcAft>
              <a:defRPr/>
            </a:pPr>
            <a:br>
              <a:rPr lang="en-GB" sz="5400" dirty="0">
                <a:solidFill>
                  <a:srgbClr val="B50B33"/>
                </a:solidFill>
                <a:latin typeface="Gill Sans MT"/>
              </a:rPr>
            </a:br>
            <a:r>
              <a:rPr lang="en-GB" sz="5400" dirty="0">
                <a:solidFill>
                  <a:srgbClr val="B50B33"/>
                </a:solidFill>
                <a:latin typeface="Gill Sans MT"/>
              </a:rPr>
              <a:t>Welcome to the Year 2</a:t>
            </a:r>
            <a:br>
              <a:rPr lang="en-GB" sz="5400" dirty="0">
                <a:latin typeface="Gill Sans MT" pitchFamily="34" charset="0"/>
              </a:rPr>
            </a:br>
            <a:r>
              <a:rPr lang="en-GB" sz="5400" dirty="0">
                <a:solidFill>
                  <a:srgbClr val="B50B33"/>
                </a:solidFill>
                <a:latin typeface="Gill Sans MT"/>
              </a:rPr>
              <a:t>Transition Meeting</a:t>
            </a:r>
            <a:br>
              <a:rPr lang="en-GB" sz="6000" dirty="0">
                <a:latin typeface="Gill Sans MT" pitchFamily="34" charset="0"/>
              </a:rPr>
            </a:br>
            <a:r>
              <a:rPr lang="en-GB" dirty="0">
                <a:solidFill>
                  <a:srgbClr val="B50B33"/>
                </a:solidFill>
                <a:latin typeface="Gill Sans MT"/>
              </a:rPr>
              <a:t>Teachers:  2A = Mrs de Villiers &amp;</a:t>
            </a:r>
            <a:br>
              <a:rPr lang="en-GB" dirty="0">
                <a:solidFill>
                  <a:srgbClr val="B50B33"/>
                </a:solidFill>
                <a:latin typeface="Gill Sans MT"/>
              </a:rPr>
            </a:br>
            <a:r>
              <a:rPr lang="en-GB" dirty="0">
                <a:solidFill>
                  <a:srgbClr val="B50B33"/>
                </a:solidFill>
                <a:latin typeface="Gill Sans MT"/>
              </a:rPr>
              <a:t>Mrs Nicholson</a:t>
            </a:r>
            <a:br>
              <a:rPr lang="en-GB" dirty="0">
                <a:latin typeface="Gill Sans MT" pitchFamily="34" charset="0"/>
              </a:rPr>
            </a:br>
            <a:r>
              <a:rPr lang="en-GB" dirty="0">
                <a:solidFill>
                  <a:srgbClr val="B50B33"/>
                </a:solidFill>
                <a:latin typeface="Gill Sans MT"/>
              </a:rPr>
              <a:t>Teaching Assistant: </a:t>
            </a:r>
            <a:br>
              <a:rPr lang="en-GB" dirty="0">
                <a:solidFill>
                  <a:srgbClr val="B50B33"/>
                </a:solidFill>
                <a:latin typeface="Gill Sans MT"/>
              </a:rPr>
            </a:br>
            <a:r>
              <a:rPr lang="en-GB" dirty="0">
                <a:solidFill>
                  <a:srgbClr val="B50B33"/>
                </a:solidFill>
                <a:latin typeface="Gill Sans MT"/>
              </a:rPr>
              <a:t>Mrs Hinkins, Mrs Bennett</a:t>
            </a:r>
            <a:br>
              <a:rPr lang="en-GB" dirty="0">
                <a:latin typeface="Gill Sans MT" pitchFamily="34" charset="0"/>
              </a:rPr>
            </a:br>
            <a:br>
              <a:rPr lang="en-GB" dirty="0">
                <a:latin typeface="Gill Sans MT" pitchFamily="34" charset="0"/>
              </a:rPr>
            </a:br>
            <a:endParaRPr lang="en-GB" dirty="0">
              <a:solidFill>
                <a:srgbClr val="B50B33"/>
              </a:solidFill>
              <a:latin typeface="Gill Sans MT" pitchFamily="34" charset="0"/>
            </a:endParaRPr>
          </a:p>
        </p:txBody>
      </p:sp>
      <p:pic>
        <p:nvPicPr>
          <p:cNvPr id="8195" name="Picture 2">
            <a:extLst>
              <a:ext uri="{FF2B5EF4-FFF2-40B4-BE49-F238E27FC236}">
                <a16:creationId xmlns:a16="http://schemas.microsoft.com/office/drawing/2014/main" id="{34A7C4A2-BF48-F93F-4B36-043216B8A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483" y="5607818"/>
            <a:ext cx="992392" cy="113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AutoShape 5" descr="data:image/jpeg;base64,/9j/4AAQSkZJRgABAQAAAQABAAD/2wCEAAkGBxMSEBUREhMVFhUVGB0XGRcYGBcfIBoeHh8ZGBgdHSEgICghHyAlHyAdJDEhJSkrLi4uHSAzODMtNygtLisBCgoKDg0OGxAQGy0mHyYrKy0vNi8yLS0rLS0rLy0tLS0tLS0tLS0tNS0vLS0tLS0tLS0tLS0tLS0tLS0tLS0tLf/AABEIAH8BjAMBIgACEQEDEQH/xAAcAAACAgMBAQAAAAAAAAAAAAAABwUGAQQIAwL/xABIEAACAQMCAwYEAgYGBgsBAAABAgMABBESIQUGMQcTIkFRYRQycYFCkRUjUmKhsSQzcpKiwUNzgrLS4RYXJTRTY5Ojs8LRCP/EABoBAAMBAQEBAAAAAAAAAAAAAAACAwEEBQb/xAAyEQACAgEEAAMFBwQDAAAAAAABAgADEQQSITETQVEFImFxkRQyQoGhwfAzUrHRBuHx/9oADAMBAAIRAxEAPwB40UVVedueIOHAK4aSZxlIk6kdMknZVz51qqWOBAnEtVFUbs557biTzRyQiJ4greFiwKsSB1A3GKvNaylTg9zAQRkQooqM5m4r8JZz3WnX3MbPpzjOBkDPkPelmyTopS8u9sQZwl9CIlY4EsZJVc/tg7gfvDP2psI2Rkbg09lbVnDDEVWDDIn1RRVM7ROeP0asSpF3ss2rSGYqoC4ySQCfMbCsVSxwO5pIHJlzopb8hdpb3t18LPAsbMrMjIxIOkZZSCAQcbg+xpkVroyNtYYMFYMMiFFFFJNhRRRRCFFFFEIUUUUQhRRRRCFFFFEIUV8u2AT6DNJuHtnlM4LWyC3L42ZtYXONR2xnzx9s06Vs+do6iswXuOaisK2d6zSRoUUUUQhRWnxXiMdtC88zhI0GWY+X/P2pWy9s5NwoS1/o5dV1M5EhBIGoKBgdehNOlbvnaOopYDuN6ite7nKRO4BYqpYL5nAyB96TfDO2e41Bp7WNozuREzB1Htq2Yj02ra6nsztGcQZwvcdlFaXCOJR3MEdxE2qOVQynBGx9R5Gt2pxoUUUUQhRRRRCFFFFEIUUVq8Qvo4I2mmcJGgyzMcACiE2qKUfFu2fxEWlqXX9uZtGfcKATj64PtXty52viSZYryARByFEqOWVSdhrBAIGdsjPWrnTWhd204k/FTOMxrUV8g19VCUhRRRRCFKztj5Q7xH4mjsHhjAePGQyK2SQeoIBJ+1NOte+tVlieJxlXUoR7EYNOjlGDDymMARgxPdhXEAtzc25xmVFlU+Z0+Fhn6FT+dN3i3EUt4JLiT5IkZ2x6KM7e9c5cq3LcP4pDrJBhnNvJ7qSYif5NTa7aeId3wtogcNcSJF9s63/wqR966tVXuuGPxYP1kqmwnPl+0juWe1v4m7jt5bbulmYJG4k1YJzpDjAxnYbE7mrjz7fdxwy7l2yIXAz+0wKr/EiuaLe+0SCResEiSf3WD/5U6+2viY/RsUan/vMqf3VHen+QptRplS1VToxarSUJbyi15C5PHEpnt2laOOKIFioUk5OkDfpsG3rpC2hCIqL0UBR9AMClL2PyxWlhe8QnOlNYUt+7GvQepLMwA9arnHu1W/mfMMgtY8+FQqM5HlqLA7+wG3vRelmoubb0OPlBCtaDPnOgaqnaNy5Bd2bvKG1wI8kbqcEEKTj3BwMg1ReQ+1OYzJBfMkiSEKs4CqVY7KHA8JBO2QBg0zubmxw+6P8A5En+6a5XrepsHgyysGGREV2Ttni9oT+zL/8AE9dGVzr2Rrni9r7JIf8A2yP86YXaH2km0kNpaKrzj53bdY87gYHzNjfHlXXrUazUbV5OBIUELXkxkZozXPFt2m8UWTUblJPWNoo9P08IDD8zVj7O+eL+54mIriVXidHdl0IqxBcEFTjON8eImo2aK1FLMOJRb0Y4BjlopJc2drU7yMlgUjhUkd8yhmfyyoOwX0yCT7Vrcvdrd3E6/FlJ4TszKgV1H7Q07Nj0wKwaO4pvx/uHjJnGY9qxmlR2ido08M0UNi0el4lmMrLq1B86NO+MYGSfpVYu+1XiTxqitDCwGGlVAS/oQGyq7eWDRXo7bAGUcGDXIpwTH9mjNIrgva1ewhluFW5yvgbCowby1aRpK/QA1qR9qXExJ3heFhnJi7sBcegOdQ+uT9Kf7BfkjbM8ev1nQNYzURy7zDFd2aXaHSjKSwJHgI+cN/ZOaUfNna1cSOwsnWCAHAlKqXf94agQoPkME1Cul7G2qJRnCjJjzzWaQvLHaxdQyD4txcQZw7aFWRP3hpABA8wRn3p628yuqupDKwDAjoQRkEfUVltL1nDTFcMOJr8X4pFawtPO4SNOrH3OANtySdsCuZubbm3lvLiW1UrA7BlGll/CushTuMtk4roPnzlo8QszbrJ3ba1dWIyMqcgEelc88b4dJa3Mtq5VpImVMrnBLKrDrv8AiFdmgWssdxwcGS1BbAwPMTpDlnmK1vY9VrKHCYDDDArttlWAIqYqidmnI8nDjNLNKrvMFXCAhVC6iNzuTk1p9o3aObOT4S0CvOAC7tusWegwOrEb4zsK5PD32ba+ZbdhctGPms1z1ZdqfElfUZophndGjUD6Argj6706OTuZouIWwnj8JB0yRk7ow6g/zB8xTXaeyr7wipYr9THOvLo4hZvalzGWKsGAzgqQwyPMbdK585k4LNYXZgdgXjKyRyAYDjZlYAk9GGCPb3rqGl/2wctG5s/iI1zNbZcY6tH/AKRfy8Q91qmlv8NsH7p7mW17hkdibb87o3BG4kuA3dkafSb5An9/H2xSd5C5b/SF4tu7OEVGklZTg+g38izH+BqGS+l7k26v/R3kEzL++owCPbzPuBTb7ILWO04dPxKchFkJbUfKKPIH5tqI9ciuhqzpa29ScD5SQYWsPh/mMjhHDY7aCO3hGmONQqjOdh7+f1rdpAcw9q17M5MDi1izhRpRnPuxYEAn0A+9SfJPatOJkivnWWJyFEwVVZCTga9OFK588DFcp0loXcR8fj9JUXITjMdlYzUVzLx6KytnuZj4V6AdWY7Ko9yaTU/a3xFn1KLdFztGUZtvQtqBJ9wBSVUWW/cEZ7FTsx9ZozSA452p385Hct8KqqNWgIxZvxHUynC+gxWx/wBYPETwnX3viN0IRchFB0aNZ8tOrPh1Y8/WnbSWqAWGMnEUWqScR75rNc78K7R+JQKy98swYbGdclD6grpz9DW1wztbv45A8zRTxA+NFQKQPPSQevsc07aC9c5Ewais+cf1J3t34g5ktrXJEZVpmHkzAhVz66ck/cU3LS5WSNZEOVdQyn1BGRUNzXyjbcQRVuFbKElHRtLLnqAfQ+h22FQpcJYGYZAjuCykCJ/sr5Ytr+e4W6V3ESoyqHKr4iwOdOCTt64qrc220MV1dxW+e4jcomSW6ABhk7nD6hTl46ttwHhkgtVIlmOhCxyzyEY1MfRVydttvelj2ccuG9v40YExQkTTMfPByqk+rNufYGvRquJay8/d54+c52QALWO50DwAMLSASfP3SavrpGakKwBWa8mdcKKKKIQrBrNFEJz52x8I7niTsNluYxIP7a+B/wCSn718c/8AM/xkPDhndbcyyD0kP6o5/uv+dXztz4Zrso7kDe3lGf7D+Bv8Wk/aklBZFnEaneZ1jHtrYLt9yTXraYCxFc/gz/1OO07WK/3Sc4/wDuLPh8xGDcwyF/qW7xP8DAfavbmvj/xMHDkLZ7i1Ov8AtFjH/KP+NMntm4UBwuFlG1rJGB/ZI7r/ADFJO2sS790vWaRYx7ayE/ma3Te+gsP4ST/Pzhb7p2+uJeuaQ1vwPhlp078tcSD1/GAf9pwfsKheU+Zm4e8kiW0MrvsHkLZRf2Rgbb7n1q/duPDtNvZSKPDE5iPsGUaf4pio3so5d4dewSJcRB7mNyTl3BKNuhADAY6jp5VOt6xpsuM5bmMwbxeD5RecfvzPJNcMkcRk8WmIEKCB1GSdyRn610Px6VjwSVpPmNmS317vf+NJPm6CO04tItvBAqW7JojZdat4Q2XySc5J8xjApoy82x8Q4FeTBdDrDIkkZOdLafI+YIIINT1WWVGC4Xy841WAWBOTFp2WSaOJwv8AsQzMftGajOWbJuI38McjHN1K0kjZ3xhpHwfoNI9M1K9lkQbikaH8UEy/mgFRnJt+LHiFvJLssEjRS/ujDRMfsTn6CuywnxbNve0SKj3Ez6xs8/cgQtw/TY2sYmiKlNIAYqCNa58yR69apVvwKfh/CLy7nRoprnRbIpxqSNmwxOOhbJ+wFN3i3N9lbRd9JcR6SMqFYMX9AoGSTSm5z5//AEnbzWy2zRqmLhHLAkrEyl9SgeHY52Jrzamcrt/DkZnUwXOfOffY3y1FczzTzorpbhVRGGV1tkliOhwAAPrWx2zcsxWzw3cCLGJWMUiqAFLaS6NgbA4VgfXb0r27DOLRxy3Fq7ANKVljz+LAKuB7jwnHvW127cVjZLazUgyCXv2A/CoR0GfTJfb6V0FnGs49f0/8kgB4P5frK1Bbxz8tyu6K01lN3cch+ZUZ430g+mGxivPss4DDecQKzoHjiiMmg9GYsFXI8wNzj6VvcMtSnKt3KR/Xzhh9A8UQP+E1t9hQ/pt0f/IT/famLYpt2/3TMZdM+kqfP/C0s+I3MMS6Yl0yIv7IZQxA9tWqrFzPyXDbcDt7tVxOvdtK/m4lIBB9gWGPTFR/bYP+1JsedtH/APemNz4urlxv9TCfyMdY9rhKef5maqDc/wDPKLHhHG2j4LxC1Uka5oQPZZsrJ+YjP51Fcu8W+DuBcCCKYquEEhbCHzYY88bZ8qOG25e1v8dY0gmx7JIwb8lYmrF2WcKsbq4mgvIw7lVeHLuMgZEijBGT8p+9dD+HWLdwz73lxJjcxTB8pAcz8ce+uBcSRQxHRoIi1eLfILZO5G4+9PPspkZuD2mryQgf2QxCf4QKVHavwW3tLyGG2hjjXu+8O2osdWMNqJ8OMbbZzTJ7L+c1vYjbtGsU0CrlEGEZPlDIPIeRXyrk1B3UqVXCjPnmVr4cgnmXuua+0M/9s3Z9Jo/9yKulDXN3arCU4teHzbu5B/6aD+amp6Pmw/I/4jX/AHfzE6LeUKhY9FGfyGa5q5Ys/wBJ8SjWUnFzK00u++kZcrn6aV+lMVO123mkFv3D9zJiLv8AUOreHVoxnTk9c59qXvZ/frY8St2nIVY2eCQnouQUyfYMB9jT6dGRHOOdvHymWEEr6ZjX7R+S7Z+HSPBCkctshkjKKF2UZZDjqCAevng1TOw/iBXiEkI+SeDXj96Mrg/k5/IUy+0PjUdtw2d2YapI2jjGfnZxpAHqN8/Slh2H2LNxF5B8sFuVJ/edlCj8lY0tRP2dweuMfODf1FxHxXywyMV9Vg1xy85b52s1t729hi2SORtI9AVD4+gJ29qZfa04t+FWdnEMRuyKR+7GuoD7tg0u+0lgeI8QI/8AEP8ABEFMjtottfD7SdcFY5FBI32dCo/jivUc5NG7rH7zlXjfiLrlTmJrCV5VtoZnbAVpC2UA6hQPU9T7Co/mHiJuppbh44ojIPEsQIXIBGrc9Ttn6VeeyfgPD71Jo7mIPcI+oZdxmNgMEAEDAOQftUBz7ZRWnFGjt4YVSEIyoy61fIydeoknfbAIxiqixDeQqHdz5xNreGMtxx5Sb7T+JyPacKhk6m3E8g9W0ogz/eb86sPZpyLaTcOW4uoVle4y2W/AmSEC/s7DOR5mqPz1zKvEfhbgJ3borwSpnIVvA66T5qy5I+hpk9lfM9v+ikjlljja1BjcMwGACdDb+RXFclgZdOoH9xz85ZcGw/IRP87cGFldXNqrFljwUJ66WUMAfUjpnzxXQ1xwuGXh3cPEjRmEHQVGM6cg48jnfNc+8/cXS8vbq5iz3b4VCfxBFC6seQOMj2rpC3/7qv8Aqh/u1usLbK93eJlONzY9ZzdyLwlbu9tbaTdHOpx6qiliPocAH2NXLmTsru3vpfhhCtvM2oPkDugQARoA3x5Y61A9kkgXi1tk9VlH30nFdGVuqvdLcg/hA+ohUilOfWa/DbNYYY4V+WNFQZ9FAAr3dgBk7AdTX1Sw7ZuajFELCFsSTjMhHVIumPYudvoGriRDYwUdmWZgoyYvO0Dmg8QvDImTDHmKBR+LJwXHu5xj2Apz9nHLHwFkqOB30n6yY/vEfL9FGB9j60sux/l6Oa4+MmKCK3OmJSQNUnm30QHH1PtTB7TOa3srNXtnjMskixgnDaQQzE4zv0x9669SeRRX0P1MlWO7G/gl3oqh9lHNU9/BMLnSZIXC61GnUGUMMjpkb9KvlcbKVJU9iWByMiFFFFLNhRRRRCL/ALZOG3dxZxx2qPIveZmjQjLLg6dsjIDYyPpSoh5J4m5ASzmRsgq7FE0nybOrIwd9t66WNVvmDmo2kg12szW4067lShRNR0jIzqIHmQNs101ap6kKLjBk3qViCZWe1bhV9LYW0USvNpI+IWPq5CjBx1K698D2pWf9FuIEjRZ3IcEFSFKlWG6kEkYwd809ON82BIo5rVoJozKsTnvcHLEKFQAHU2T0OKmW4xELoWhJErR96AQcMoODg9CQeo+lFWrepCigczHpViGM0b/gXxnDhaXfzvEodhjwyAA6l9w29I3inIXEbaXHw8kmnOma3PUfYhlz6H866QoNLTe9WcdH16jPWG7iH5S7Krmdg12ptoepXIMrn7ZCjzJO/tW9zp2ZywW0UdistwgdnmUsupmIARsbKQoBGB65pucV4tDbRmWeRY0HUsfyHqTXzY8bt5lRopo2EgymGGW+g6/wobU2FgSevLy+kwVKBOd4eR+JSkKllMjZ8LvpQIfJslsjHXber1z72aTu/wAXaYkkdV7+LIBdwADIhO2T5g49ab1GKdtZazh/MRVpULt8pzXYdn/EZH0pZNGfN5CiqPqQST9gabXI3Z1HZI7TkTzTIY3OPCqHqijrg+ZPXbpVv4pxKK3j72d1jTIXU3TLHA/jUbxbmu3t3VHbd4nlQ/gcJuVDdNXtWXauy0YJ4+HEZKlU5EUPM3ZRdwufhUFzBnKDUokT0B1EA4/aBz7V5cu9ld7PJieP4aLOXZmUuw8woUnc+pO1Myz7RbeQ2K6HDX2rAyp7vTt49/M7Vu8r81/G3V1HHGO4t2VFmz87b6xj0Hka37Zbtxn4Z8/rM8FM5lV7WOB3HwdrbWUTtbR+F44tz4QO6yOpUb/fBqpcgcu8QTiVvKLeeFA3613GlSmDlSM+LJxgYO+/lT+xRikXUMtZrAGDNNYLbpznzDylxM3UzS2007O5PerhlZcnTjfYAYGMbVuXvKHFhw2GNo5HiWZ3+HDAsikJoyM7jIYhQTjP5N7jPNkcRCQI13KSf1UDISAu7FskAAbfnVe4pz+txAbe2WSG7nxGgnUxaNYbMgJ+YLg9PPFMdW+FGB7vXEwVLkn1i05f5Nv5LqL+iSousCR3Gle7JxIDk7grkYwa2OZezS8tpcQwvcQg5jePGtR5BhkEMP2hn7U3+UOIIF+E0XCNEgcG4OppFJILqdTEjIOxwRkbVM8H4tDdRmSBw6hihIBGGU4IIIBFMdbYX38fsZgoULtiI5e7Nb66lzLG1vGSNcspy7D0UZJJ92wBTa5O5Ct+HSSSxNK7yDTmQg6VznSMAefmd6teKzUrdQ9nBPHoOo61qvUxSy7WORprt0u7VQ8ir3ckeQC6gkqVJ2yMkYONj7UzqxU0satgy9xmUMMGc98tdm99PPGksDW8KsC7OVyQDkqoBJJPTPQZq3dovZpJPM13ZaS0m8sLHGo9NSHpkjqD165prYrNXbV2s4fPMmKVC7ZzdY9mvEncKLPuvLXI8YVR/ssx+wFO7kblVOHW3dKdcjHXLJjGtumw8gOgFWLFZpbdQ9gwevhxGStV6hULzlZzTWFxDbNpmeMhDnG/mM+WRkZ96mqxioR5zEvJt+PB+j7j3Glce++cGmf2eckzDhlzaXyGOO4bwRZBMYwBq2JAOoBgB6e9M7FR3HuMR2lvJcSBmWJdTBMFgPM4z5da6btU9qhWxx8JJKlQ5EQXGOz/AIjbS4EEkwU+CaDzH2IZT6+XvUnyp2W3dxIGulNtDnLZYGWT6AZxnzZjn286Ytx2iwd+YI9LN3sKKdYAZZRqZ/bQM5H0q18L4jHcRLNC2qNs6W33wSMjPlt1pjrbSMfr5/WAoXP8xKQ/ZRbCxltUdzI7iVZnwWV1BCdAPDgkEDqCaXL9l3EzJoNvEcf6TvF0fXcav8NdE0Uleqsrzg9/nNapWxmc+cwdmF9bBSi/Fqy+MRgAo3mNLHdffr7V9WvJ3F04bKiRypG0qN8MHGoqFYOQA2ACxXw5GdJp7cVvlghknfOmNC5x1wBk4pZSduFt+G0nP1MY/wAzWtq7GUBucQWlQciLduT74gKeH3BHkCn/ADp99nlhcW/DYIrrPeqDkE5KgklVJyckDAqO5H7RIeJzPCkMkbIuvxlSCM48j1q7Vl+pa7G4Dj0glQTqFJDtK5MvX4jLcwwNPHMFIKFcoVUKVIJHpkY9TTvrQ4rxaK3QvK6rhSwBZQWwMkDJ3qdVzVNvWM6BxgznP/q/4gd/0dJv/qf+OvqPs/4gDkcOkB+sP/HTen7RlVDKbWXQqgsmU73ffUF1FSgHU6s58qsnL/HEuog4UxuSwaJyutSpwc4J9jketWX2ozH3dv0EmdKB3n6ysdknK09lBM1yAkk7htAIOkKukZI2yd+mav1YrNc7uXYsezKgYGBCiiilmwoor5kcKCWIAG5JOAPrRCavFrPvoZIu8aPWpXWmzLnqR70j+KcTiiFxa2Nz3ttIyRC0fvi7t8sjxyN8oDDUSMqcHbentb3KSLqjdXHqpBH5iqT2l2IX4S5CLphlIdgB4Q6sik+2oj86VyQpIjIAWAMXs3Cb6RJGeS3Lyd2WHd4IaL5GVlwFf1YCpjgPGXeXWuubi8jNCFm1d1bpnUxUgAadODtu1RsU9u5aAJcK8kutlw4IIIOdXQLt5GjhVkt3xVW765hjZu6SWE4V5EVi66s9cbZAPmK5dPbYzYadN9SKuVje5Wubp4WF7EscyOUynyuBjDrvnBz5+le3MfF0tLaSeRsBRtsTlj8oAG5JNefKsFxHaRpdtrmXIZsgkjJ05I2J04yar3a9ZF7AShsdxIshX9sbpj6+LI966ycCc9ahnAJwMxNNcmRkmlMjyuTqB1MS5znC79NwMDYV5W8ZRgQhScSd4utWUrhtQIyAcfT1qycosBPO+6SLbHum0amByNRVR8xG231qS5pPe2rytcGXS8KxHutJDYxNpJGW1DUSNwPtXBuPc+isuVLfB2jb16E5wMxi9nvMr39qZZUCSRyNE+nOkkYORn1BG1Wilh2Kwsq3JXV3OpQM5/rADrIz7acmmcK7lORmeBqK/DtZB5GeF/ZRzRtFKiujjDKwyCPekRzHyUgv5bWOSVbaFFkWMsWILgk6AdgNsevlT8WUEkAgkdcEbfWqRz1y1NJKt3arrYp3U0YbSzpuUKnyZcn65pbN207e4le3d73UWFhy5BmLFvPiTVl3fS0WBgbDHXc01+yyzWGxMSfKk0i6tstg9T7jp9qXXCOXry5mIQzOYHKfr9CLE+Bu2k5kIBztsfWnHwuzisrVY9QCRLlncgZPV3Ynbc5P3qNC2AksZW5kIwokpURzbxI21jcXAUsY42IUZyT0HT61t8M4nDcJ3kEqSpnGpGDDPmMitliDscb+XrXVOeK+2YWlnw+KxMAuLlcPcrErERqpkkf332y22TVUlve+KzXkUl1M8JkD6AVVRnSij5VJ67eZpwPwQm9ebw909t3GPNCGY+HywQ2/0FJSa8MDNb/FPE8BMDYjMiOFJAZNtnxsfcVzanJUYnRpgCZNctcTgtL0S3DyKvwzPbI+tjGzHxxgDc52wvlg4xTE7N7CaO0M1zgT3UhuHULp06gMDHkcDpVH4Fycb+1e5DeNYxHaO0jalcElpH0nZs48Jz096vXC+Y+4t88SljjkEjxhsFBKEONaqfFg/l59DVas7Buk7cbziWmofm3jYsrOW6Iz3a7L6sSAo/MipK1uEkRZI2DIwyrKQQQehBqo9sFk83CJ1jBZgUYBQSTh16Ab1STiH4zzhfXLl5bmUZOyo7Io9gFI6e+9WLs45/uLW5jhnkeS3lYKRIzMULHAZScnGSMjpirHZcKsVSBpRaRwSRkokinUZNI7ws7NgEMMafaoPm7h8XcWjxNDI8lwojeGLRmMeHB3OQGxg1EXZOMSpqwMzoOisKNqzVpKa9/eJDE8sjaURSzE+QG5qg3/AGx8PSFZIxLKzEjuwukjHmxbYZ8q3+1jhl7dWQgs0DBmzL4gpKjcAZ65PXfypW8B7Pe+hPeiRZu9aNtLR4iCkAkgnLb56etKzhRkxlUt1Gdyz2qWN2wjYtBIRkCXABxucOPD9jirpZ3kcqCSJ1dD0ZSCD9xXO/M3IItbWSfW+YmC+NVxIGYKCuGOPoRV3/8A57iYWtyxPgMoCjyyF8WPzFCOGGRBlK9xrmkR2i2k9zxdIkniKz/qcwPhgg+dZlB3KjPXY9Ke5pc818l3Ut4Ly2+GjMJDRoFKtMTjvO8cdM7gda05xxMGM8ysz8qcMERjNtcqwmFuJQHLFiM6+uCm/XGK9+yvilzFxCSwluI9EX6vS7bnRkIsK5AG256+Va9hcXkd2tuDfO6ZkW1dYwNJOnLzZOqME9atHZ3yZc293cXl73ZklOwXDdd9QOMrjcY89qjUGB5lbCpHEYworw+Lj191rXXjOjUNWPXHXFQXHuc7e0m7mQSsQodzHGWEanIBYjp0z9N6tmSAJ6ntz0xHDrjHmmk/RiFY/YEmlfJCYiyQx26xrFkasA6/LV+7jzptycStZISzTQtE67kuuCrDz36YpO8Xaz+Mjto7m0ljcHTPLuIQPlVmBxJ7HI6b+tcuorZyMS9FipnMsfZyFF8jqsYaW2JkMY2OGXSR7ElvrimlVb5S4LBaoWWUTSSY1S5XcD5VUDZVGdgPrvW/BzHaPObZLmFph1jDqW+mM9far1KVQAyVjBmyJKmlHzddGfi3cboSVtgG1amQjvZXjHQKQoUnfceVMi+4/bwzLBJJh3AOMMQAThSxAwoJ2BbGTVc555UuLmeK7tpEEluMpG6nBIOSA2fDqGxyD5Vlq71xBDg5MqF5wlVinc8JVmSXu4hG5DSR9NZIOa1IrWS2nna3dg8c6RxF2DGPvljLZyC0m7YIJ6DI6V9Qd4Lo2yniUci/rTZLpYYyMkS52jJ9T54q28k8szi7lvLyPQ5YsqeAjLeHIIycKgUeW5aubwmJA65EszriX+EHSNRycbn386+6xWa7pzQoooohCqn2l2Es1jiJWfTIjvGvV0U5ZQPPyOPPFWyisIyMTQcRNcB5jjs7nvo4bjuHQiYRwPhSCNDFcDDdQfarJHzy92H+HshNaklNTyBC+w1eBl6ZyN/SmARSy4lYmz4jHBBKzLcGa4ljYLhATnKkAEEscbk1w6s2UactURkevpLJtss97z9JSbaQHiksL2t08Cja2Wb5T4ScsSA0Z3wM9DimVa88WcaMksXwZgTUiTBFBG4HdkEgnbBA33r0xVe5f4c3E75Z5raL4a0eWLLtqLuMAYXGMAgHc+def7N9p2aq3aEAUDn1ltRQEXJMheE82zr3d4l08s00iq9uzZVixAKKnVCo6Eem9OHjXD47iB7eX5ZBp64OeoI9wd6x+hLbvhcdxF3wGBJoXUB06/Sqlz5yrcXc+uNY5F7sLGWkZDbuCSZFwDqzkeh8OPOvbVSo5OZylgSCOJRr3lC9juzBCkrMrfqpwpVQMDxF/lHU5H8K1OFcKnvp2W54jCPh5WRmdwCoGVzGhwrBv2s7dKv/ADZwMW/D5Zbm7urhlTAVpdCs58KjSgG2T0NLO0to4GgmaJZRbkFkYA613D7Hz3JHuKtTo96sR5TdV7WcWJuPPWfP5mMrhvMHDuFWrQQ3AupRqkZY8OzsdznRkKNgN+gFS3KnMM3EIJyFRMDTHLGWKFmXOAWAJKEjJG1T/B+4aBJLdUEbqGXSoAIO/lW+FApMRCxJye4puWOVr9Jg8ai0eNSsksmJBOTjyDDUMjOo4IzU9e8M4g00Ed3eI8EkhVkgRoWPgdhlgxOMjcDFXvFUvmzj8MHEbRbiQRRIskpds4ZiO7RRtgkAsT6betYqhRiaSWM1OM8qrZiFuHyvbSSXAVnZndTrDbOhbDeIKBncetY45wDi89u0D3FnKpKneOSMnSwbBILDBxg7Vp89c+2UtlLHA7zSY1I0anCOp1I2WwNiAcDJphcMuO8gikJBLorEjpuAdvat4PE0oy4JGJU+ROX7i3nnmnSOISKiiON9QJXOXOwAO4H0FQXNnJvEZrqaSLu271wY5mldWgUBRpCgeWCcjrnempRS7BjEzcc5i64vxDi/D7R5pZLK4SMDciRHP4R5kMxONts0r7dSF8RyxJZj6sSS38TTB7Z+IFntrMdCTO/uF8KD+9v9qodcuqfpZ9R/x7T+61x+Q/eTPJnGLyG4NpaGEfFHUGm1aY2UHUQB1JGNvar5/wBAJHczzX8r3DLpZ9EegDOcIhHhH3+uaU8lw0RSeP54XEi/7JyR9xkfeuiOF3yTwxzocpIodfoRmq0HemDPM9s0eBqSy9Nz/uQdxdx8Ktre3jR5NR7qMFlGThnYsxwB0J/lUdfdpdolssyBpHYqvc9GBJwck+HY+YNW+/sIp07uaNZFznS4BGR0O9anGeAwXMAt5U/VgqQFJXBX5cY6YroHfM8g9cdxOczcz5DyW9q8ZdwWR+6kjJJGWC4yrn1BwT1FTPAubra2Jke2upHYeKVzCxAG+lFUgKvngCqy8QSa4jXOmOeRF1HJwrYGT51u8C4Ot5dLbPI8YeOQhkxnI046gg7E16J0dIr8XmeWutuNvhcdxttzTbCKKXWSJhlFUF2O2o+FcnYdfSt6fi0KQfEvIohwG1k7YPT86rp7PbVAjWwNtMgwJowuW2AbUCCGzgH61JXPLSPZJZh3UR6SsmxYMh1BjkYO++MYrzeZ6vGJ68P5os5wxjnTwHDBjpI9MhsGlbz5NAl7rtJ9bSapH7mUAwt4VJDDUMPtlGHVc1c7nkOwTvLu9X4hwNbyS4wAo6BVwuBilK7I8jyxxLCshysagAIo+RdvPHX3zUbn2p8Z6XsvR/ab8fhHcsfIvEYZbsC9udAjbvEWaQHvpN0BJOlRo6hFGN801Lni9naY8SJ3pLYjXOcYDOdIOANssdhSO5bEI4hF8QiPEX0MrgEYlGkHf0cD86bj9ndmGJgD2+saHERADqeqkEEDPquDW1NlOJHXUeDcV8puc8380VoJIHKAugeRUDlEOxdVIIONvI7ZNVzhnEuL3cGoNBbRLq/pLoxeVVz41jOAgI33piRRhVCjoBgD2Gwqo9pnFDHaraxn9bdt3I/dQ/1rfZc/mKox2jJnFniLax4HPKgvje3PxDREhtWOuSo9dPQ6elXzg/DOKzW0b/pVNMiBgwtkLYIz1J6++K1IYwqhRsFAA+g2FWTs/lzZiP8A8GSSL7BiV/wkV5ns/VNa7Bj8oqnMr/KvJVzDcxyXDRN3Mjyd8pYyzlwVGvI8IAPQE9B0qR5i5Ia5ummS5MaSqqSpoBJ0jGUOfCSNvOrpRXplQRgxwxEXnOXJnD4OGzPHaxKyINLY3ByADn1rVFqhwdC5C6QcDp6fSrJ2mIx4ZMEAJ1ReHONX62Pwg+rdB9ap5/Sh+ThjA/vzRgfwzXm+0KLbCvhiIwJmzyVyFw+4skleJi5Lq5Ekg8SuynADYHSpDgPZz3E0TPMrxwPrjURhXJGdOtsnOM+QGa2ey5Z0juorhFjZLknQratOpEcjoNiTkH3NXevRC5AzHBIlE5w4JdmaeS2jSVbmFYmDOFMbrqCtuN1w2/mCBUbzRPxOLujczCOIkqWs1fIY6VUSFs7HJ3wN6ZuKqnabOI+HSOQTh4jgdTiRTgVjrkHHZgScShycuYne6NzdO+gr/WkMcb41Lg426VLcrcN4q8EkkM6wxzIrxiZmnY5U7hiw0Z28jvVen5qmb+rtgB6yyY/goP8AOmF2W35l4eFYAPDI8ZAJIAzqQfTSy1zaTT6pMteD8JCu5WOAcmeHJvBrmO4MssRhURd2wMxkMr5BLn6AbHqcmrvWKzXYBiXJzCiiitmQoooohMGlhxiyvZuNXD2fcuEhjR+9LAId20AqD4jnUduhFM8mlnxoXVhdIthdxyfHXLfqZlDaGILM2pTqCjHQ+3pU7K1sUo4yDGVipyJ7pwvjBOO6sV9++lP8O7qU7OIXgW5tZwBOk7SsF+Vll8Ssud9OxG/mpqHvhxPhsct+zxXAMWu4R5HCq4Y47lcbAJgY2zjPvU3y5bXs1yl9cm3RTCUCRayWDFXUszY+XfAx+I1KjR0UEmpcZjPaz/eMt9YoFBrpk4qO1/jf66G2YMkSfrWcq2l36IoOMHG5PviqM3GIQM68geit/wDlNvmILe8TtrH5o7b+lzjyyPDAh+pJbHtVm4rwiK4gkgkQFJFKnAH5j3HWuqnVtUu1QJyX6NLm3MTKT2PzXAiljeGRbbIkgdwB827KoznTnxA+9MalvyxzfFYx/o6773vLRzCZBGzL3ecxOzDp4CM+mPTemNG4IBByCMg+o8q5i24kzqUbRiZpXdsv9bZjy0ynH/pimiaVnbRazDurpVjMMSlTl8NqdlwFGN+gqdgJUgTr0LomoVn6Bi7+JHeGLz05/wAsUzeyHj/gbh0jeKIa4c/ijJ6f7BOPoRUBw/szupbdpnVIbrvF0Bm1L3WMMG0+Zzn7Cvnh8q8G4hMkkPxc2hDHKhC92rfMpDHC5I2xkmpUUOG4no+0/aVF9RB7DcHoYjsoqtcn83pf94ojeKSPBZGKnZs4II2I2NWTNdJBBwZ4YIIyJTOc+QYb6X4p55onVNPgK40jLdCPc1UuRuzqK7s47mee4JkLFQrBRpyQp6Z3AzUh2gdoyCG7tLeKVnCtEZsKEQ/K3U5ON+gpg8AtUitYIo8aEjRVx0wAMVhTzIlEvcDCsfyMVdzyRaQcYhtZu9e3uYT3eqRsiVT4gSCM5GNqbPC+HR28KQQrpjjGlVyTgffeq32ncIeaz76Ef0i1YTxEdcruy/dc/kK2uGc8WMsULm5iRplDBCwBBI3B9N/WgD0mM7NyxzLLWDQDWhxnikNvHqnk0BvCOpJODsoAJJx6CiLFdDyoty15efFm3t/iZNBKKwOG0u2TjYyZAqZ5f5S+B4nAz3Bm1xShPAFAI0Z6E5yM/lWhy5aQ3s0tgt1cNaRRq6RSKFLE6wfmQMVRtLD3xmt3gc4/SUsd3xDJsZQkCOYkLa4l1FsAE/MRj2pvFYrjPETwk3bscxlUVgHNZpY8hebeCm9tXtllMWvGWAzsCCQRkbHzpX8Q7P5orq2thdqxn7wljFgLoAPTVvnPrTD534zNbCARFI1lkKSXDqWWEYyCQPUjGTsKrcEjPxWy0X4vQvel1VYwIlKY1ZTYZOBgnNKyhu5enU20/wBNiPlKrwrs9nuLq7gNyiG3ZELd2fFka1YDVtinfZxssaK7amVQC2MaiBgnHlmlytwYuKXzyXXwZdkCK0QZZEVBpcEjGc5GAc1deVb+We1jlmTQ7atsEZAYhXAO41KA2D0zWhQOoltz2nLnMlzS6544VcpefpBUE8McOjQGCtEBlpGAbwtn6g7UwpZAqlmIAAySegA3JpYdo/OC3HD5YbQSssngeYRtoEf+kYE7sMbbDelsVWUq3Rk8ZkPHzrbaA7rOinoWibB+hGQauXZg7st27RyIjzho+8UqSNCBiAd8ZFenPPDo24DPFGAUS21J6eABlI/Kjlzn+2mS3Q96ryKqamicJrx01EY3PQ9K5qNHXQ25fOYEx1LpRRRXZNlb5yIc2lsf9NcoT9Is3Bz7ZQfwrz4/zJ8Pf2dvkd3PrEh/Z6CPfyy5x96jOdjDfCW2gge4uYlZQ6nSsLMPxOWUZ6HSMnpWtyPy7ZPDJbTWoFzEiQ3OptWonEgIYMRuQD5EUQkhxXjEVtxSEo4c3IEM0SeJhjJilKjOwyVJ9CPSrmKWfM3L0MF/Yx2Pd2Uv6xjPgAFBjUhB2kck5wfep/gl5Kt8bYXfxcfdlpSVTMLZAQZQAeLxeE7jTRCW6qh2o2csvDmWGNpGEkblVxkhWDN19BVvpa83dpGiWa0toNbR5jeR20qCRvpABJx74FG7bzGSprTsUZJlH4RwS9vYhd20P6tTgKzqO8ySrY320486vvY9bTdzNO+gRyvgICSQ0ZMbk7Y3wBt6V7djcuOEKuMmJ5V2/FhidvXriqVyZz+9jqjljVopJ3dlBIkiMjElQD82Cemx61WzUu4wx7k6dCFJ2Lyoj0or5RsjPrX1Uo0KKKKIQoooohKz2h2lzLYslrq16lLKhwzID41U5G5/juKVPD+V7t5Ymgs5YnSRWErL3YTBGoknBO2dt80/KxiqpaVUqB3JPSHYMSeJRO1u1nktI1jEjRa/16x5yUwcZA8RXVjIFUDlrj0sE8cdrLIxLqvcEu4YEgEaWzo2/EMYp9EV5iBQdQUZ9cDP50JaFUqQDFeoswYMRiegqvc9W9y9oVtS+rWpcRtpdowfGEO2CR7jzqwijFRIyMS8ofZrwd4pbqYxyxxy6Aom1a2KhtR8RLAbgb+lX2iisUYGISk8b5LlmnnaOZEiucGQFSXBChG0nON1A69KuNrAI0WNeiKFH0AwK9aKxUVSSPOE8bvVobRjXpOnPTONs/ekLxHgd3O5S5gvJZj1yJCM/utnuwPTBAp/0Yq9dmzPGZKyrfjkj5SM5at5ks4UuW1TKgDnOcn6+Z9/OqzzlyG93cfEwTrE7KFkDpqBC50kbjBAOPSr1RSqxU5EdkDDDciV/lPlWKwRghZ5JMGSVurEdNuigegqfrNFKeTkzQABgSi8Y7Mba4uWmaWZUkbVJCrAKxPXfGoZ8wD61doYgihFGFUAAegGwr0orSSe4AAdT4lTII9QRmlDYdkE/ihluIxDk5ZE8bg+udgffenDRWqxXqYyhu55wRBFCjooAH0G1RPMfL4uu7YSNFJESUdQp6jDAg7EGpqikIBGDGla5f5TFvMbiSaSeXSUDMFUKpIJAVQBuQNzmoK45FnWSXumt2jldnzKjF11HJBI+cAk46bYFMKikalCu0jiE0uDWJgt44S5fu0C6j1ONs1u0UVSEwygjBGRXnDbInyIq5/ZAH8q9aKITBUHqBWaKKITwvbZZYnif5ZFKN9GBBqlQdnACCGS9neADT3eI1JXppLhdWMbbYNXyisIB7mgkdTSu+GxyW7WxXEbRmLA8lI04H2qq8C7OkgaMy3M1wsJBjjfSFUr8pOkAtjyycVd6KMCGYUGiitmSq3fKcuqT4W9ltkmcySIiRt4m+dlZgWUmpfgHBIrSLu4gdzqd2JZnY9WZjuTUnRRCanEuGQ3Cd3PEkqZzpdQwz670cO4bDbpogiSNeulFCj+FbdFEIVXeLckWFzKZprZGdvmYFl1Y/a0kA/erFRRNBI6mtY2SQoscSKiKMBVAAH0ryl4RbtIJWgiLjcOUUt+eM1vUUTJgVmiiiEKKKKIT//Z">
            <a:extLst>
              <a:ext uri="{FF2B5EF4-FFF2-40B4-BE49-F238E27FC236}">
                <a16:creationId xmlns:a16="http://schemas.microsoft.com/office/drawing/2014/main" id="{42F5D239-893A-36B2-7292-AFD63188C9F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sp>
        <p:nvSpPr>
          <p:cNvPr id="8197" name="AutoShape 7" descr="data:image/jpeg;base64,/9j/4AAQSkZJRgABAQAAAQABAAD/2wCEAAkGBxMSEBUREhMVFhUVGB0XGRcYGBcfIBoeHh8ZGBgdHSEgICghHyAlHyAdJDEhJSkrLi4uHSAzODMtNygtLisBCgoKDg0OGxAQGy0mHyYrKy0vNi8yLS0rLS0rLy0tLS0tLS0tLS0tNS0vLS0tLS0tLS0tLS0tLS0tLS0tLS0tLf/AABEIAH8BjAMBIgACEQEDEQH/xAAcAAACAgMBAQAAAAAAAAAAAAAABwUGAQQIAwL/xABIEAACAQMCAwYEAgYGBgsBAAABAgMABBESIQUGMQcTIkFRYRQycYFCkRUjUmKhsSQzcpKiwUNzgrLS4RYXJTRTY5Ojs8LRCP/EABoBAAMBAQEBAAAAAAAAAAAAAAACAwEEBQb/xAAyEQACAgEEAAMFBwQDAAAAAAABAgADEQQSITETQVEFImFxkRQyQoGhwfAzUrHRBuHx/9oADAMBAAIRAxEAPwB40UVVedueIOHAK4aSZxlIk6kdMknZVz51qqWOBAnEtVFUbs557biTzRyQiJ4greFiwKsSB1A3GKvNaylTg9zAQRkQooqM5m4r8JZz3WnX3MbPpzjOBkDPkPelmyTopS8u9sQZwl9CIlY4EsZJVc/tg7gfvDP2psI2Rkbg09lbVnDDEVWDDIn1RRVM7ROeP0asSpF3ss2rSGYqoC4ySQCfMbCsVSxwO5pIHJlzopb8hdpb3t18LPAsbMrMjIxIOkZZSCAQcbg+xpkVroyNtYYMFYMMiFFFFJNhRRRRCFFFFEIUUUUQhRRRRCFFFFEIUV8u2AT6DNJuHtnlM4LWyC3L42ZtYXONR2xnzx9s06Vs+do6iswXuOaisK2d6zSRoUUUUQhRWnxXiMdtC88zhI0GWY+X/P2pWy9s5NwoS1/o5dV1M5EhBIGoKBgdehNOlbvnaOopYDuN6ite7nKRO4BYqpYL5nAyB96TfDO2e41Bp7WNozuREzB1Htq2Yj02ra6nsztGcQZwvcdlFaXCOJR3MEdxE2qOVQynBGx9R5Gt2pxoUUUUQhRRRRCFFFFEIUUVq8Qvo4I2mmcJGgyzMcACiE2qKUfFu2fxEWlqXX9uZtGfcKATj64PtXty52viSZYryARByFEqOWVSdhrBAIGdsjPWrnTWhd204k/FTOMxrUV8g19VCUhRRRRCFKztj5Q7xH4mjsHhjAePGQyK2SQeoIBJ+1NOte+tVlieJxlXUoR7EYNOjlGDDymMARgxPdhXEAtzc25xmVFlU+Z0+Fhn6FT+dN3i3EUt4JLiT5IkZ2x6KM7e9c5cq3LcP4pDrJBhnNvJ7qSYif5NTa7aeId3wtogcNcSJF9s63/wqR966tVXuuGPxYP1kqmwnPl+0juWe1v4m7jt5bbulmYJG4k1YJzpDjAxnYbE7mrjz7fdxwy7l2yIXAz+0wKr/EiuaLe+0SCResEiSf3WD/5U6+2viY/RsUan/vMqf3VHen+QptRplS1VToxarSUJbyi15C5PHEpnt2laOOKIFioUk5OkDfpsG3rpC2hCIqL0UBR9AMClL2PyxWlhe8QnOlNYUt+7GvQepLMwA9arnHu1W/mfMMgtY8+FQqM5HlqLA7+wG3vRelmoubb0OPlBCtaDPnOgaqnaNy5Bd2bvKG1wI8kbqcEEKTj3BwMg1ReQ+1OYzJBfMkiSEKs4CqVY7KHA8JBO2QBg0zubmxw+6P8A5En+6a5XrepsHgyysGGREV2Ttni9oT+zL/8AE9dGVzr2Rrni9r7JIf8A2yP86YXaH2km0kNpaKrzj53bdY87gYHzNjfHlXXrUazUbV5OBIUELXkxkZozXPFt2m8UWTUblJPWNoo9P08IDD8zVj7O+eL+54mIriVXidHdl0IqxBcEFTjON8eImo2aK1FLMOJRb0Y4BjlopJc2drU7yMlgUjhUkd8yhmfyyoOwX0yCT7Vrcvdrd3E6/FlJ4TszKgV1H7Q07Nj0wKwaO4pvx/uHjJnGY9qxmlR2ido08M0UNi0el4lmMrLq1B86NO+MYGSfpVYu+1XiTxqitDCwGGlVAS/oQGyq7eWDRXo7bAGUcGDXIpwTH9mjNIrgva1ewhluFW5yvgbCowby1aRpK/QA1qR9qXExJ3heFhnJi7sBcegOdQ+uT9Kf7BfkjbM8ev1nQNYzURy7zDFd2aXaHSjKSwJHgI+cN/ZOaUfNna1cSOwsnWCAHAlKqXf94agQoPkME1Cul7G2qJRnCjJjzzWaQvLHaxdQyD4txcQZw7aFWRP3hpABA8wRn3p628yuqupDKwDAjoQRkEfUVltL1nDTFcMOJr8X4pFawtPO4SNOrH3OANtySdsCuZubbm3lvLiW1UrA7BlGll/CushTuMtk4roPnzlo8QszbrJ3ba1dWIyMqcgEelc88b4dJa3Mtq5VpImVMrnBLKrDrv8AiFdmgWssdxwcGS1BbAwPMTpDlnmK1vY9VrKHCYDDDArttlWAIqYqidmnI8nDjNLNKrvMFXCAhVC6iNzuTk1p9o3aObOT4S0CvOAC7tusWegwOrEb4zsK5PD32ba+ZbdhctGPms1z1ZdqfElfUZophndGjUD6Argj6706OTuZouIWwnj8JB0yRk7ow6g/zB8xTXaeyr7wipYr9THOvLo4hZvalzGWKsGAzgqQwyPMbdK585k4LNYXZgdgXjKyRyAYDjZlYAk9GGCPb3rqGl/2wctG5s/iI1zNbZcY6tH/AKRfy8Q91qmlv8NsH7p7mW17hkdibb87o3BG4kuA3dkafSb5An9/H2xSd5C5b/SF4tu7OEVGklZTg+g38izH+BqGS+l7k26v/R3kEzL++owCPbzPuBTb7ILWO04dPxKchFkJbUfKKPIH5tqI9ciuhqzpa29ScD5SQYWsPh/mMjhHDY7aCO3hGmONQqjOdh7+f1rdpAcw9q17M5MDi1izhRpRnPuxYEAn0A+9SfJPatOJkivnWWJyFEwVVZCTga9OFK588DFcp0loXcR8fj9JUXITjMdlYzUVzLx6KytnuZj4V6AdWY7Ko9yaTU/a3xFn1KLdFztGUZtvQtqBJ9wBSVUWW/cEZ7FTsx9ZozSA452p385Hct8KqqNWgIxZvxHUynC+gxWx/wBYPETwnX3viN0IRchFB0aNZ8tOrPh1Y8/WnbSWqAWGMnEUWqScR75rNc78K7R+JQKy98swYbGdclD6grpz9DW1wztbv45A8zRTxA+NFQKQPPSQevsc07aC9c5Ewais+cf1J3t34g5ktrXJEZVpmHkzAhVz66ck/cU3LS5WSNZEOVdQyn1BGRUNzXyjbcQRVuFbKElHRtLLnqAfQ+h22FQpcJYGYZAjuCykCJ/sr5Ytr+e4W6V3ESoyqHKr4iwOdOCTt64qrc220MV1dxW+e4jcomSW6ABhk7nD6hTl46ttwHhkgtVIlmOhCxyzyEY1MfRVydttvelj2ccuG9v40YExQkTTMfPByqk+rNufYGvRquJay8/d54+c52QALWO50DwAMLSASfP3SavrpGakKwBWa8mdcKKKKIQrBrNFEJz52x8I7niTsNluYxIP7a+B/wCSn718c/8AM/xkPDhndbcyyD0kP6o5/uv+dXztz4Zrso7kDe3lGf7D+Bv8Wk/aklBZFnEaneZ1jHtrYLt9yTXraYCxFc/gz/1OO07WK/3Sc4/wDuLPh8xGDcwyF/qW7xP8DAfavbmvj/xMHDkLZ7i1Ov8AtFjH/KP+NMntm4UBwuFlG1rJGB/ZI7r/ADFJO2sS790vWaRYx7ayE/ma3Te+gsP4ST/Pzhb7p2+uJeuaQ1vwPhlp078tcSD1/GAf9pwfsKheU+Zm4e8kiW0MrvsHkLZRf2Rgbb7n1q/duPDtNvZSKPDE5iPsGUaf4pio3so5d4dewSJcRB7mNyTl3BKNuhADAY6jp5VOt6xpsuM5bmMwbxeD5RecfvzPJNcMkcRk8WmIEKCB1GSdyRn610Px6VjwSVpPmNmS317vf+NJPm6CO04tItvBAqW7JojZdat4Q2XySc5J8xjApoy82x8Q4FeTBdDrDIkkZOdLafI+YIIINT1WWVGC4Xy841WAWBOTFp2WSaOJwv8AsQzMftGajOWbJuI38McjHN1K0kjZ3xhpHwfoNI9M1K9lkQbikaH8UEy/mgFRnJt+LHiFvJLssEjRS/ujDRMfsTn6CuywnxbNve0SKj3Ez6xs8/cgQtw/TY2sYmiKlNIAYqCNa58yR69apVvwKfh/CLy7nRoprnRbIpxqSNmwxOOhbJ+wFN3i3N9lbRd9JcR6SMqFYMX9AoGSTSm5z5//AEnbzWy2zRqmLhHLAkrEyl9SgeHY52Jrzamcrt/DkZnUwXOfOffY3y1FczzTzorpbhVRGGV1tkliOhwAAPrWx2zcsxWzw3cCLGJWMUiqAFLaS6NgbA4VgfXb0r27DOLRxy3Fq7ANKVljz+LAKuB7jwnHvW127cVjZLazUgyCXv2A/CoR0GfTJfb6V0FnGs49f0/8kgB4P5frK1Bbxz8tyu6K01lN3cch+ZUZ430g+mGxivPss4DDecQKzoHjiiMmg9GYsFXI8wNzj6VvcMtSnKt3KR/Xzhh9A8UQP+E1t9hQ/pt0f/IT/famLYpt2/3TMZdM+kqfP/C0s+I3MMS6Yl0yIv7IZQxA9tWqrFzPyXDbcDt7tVxOvdtK/m4lIBB9gWGPTFR/bYP+1JsedtH/APemNz4urlxv9TCfyMdY9rhKef5maqDc/wDPKLHhHG2j4LxC1Uka5oQPZZsrJ+YjP51Fcu8W+DuBcCCKYquEEhbCHzYY88bZ8qOG25e1v8dY0gmx7JIwb8lYmrF2WcKsbq4mgvIw7lVeHLuMgZEijBGT8p+9dD+HWLdwz73lxJjcxTB8pAcz8ce+uBcSRQxHRoIi1eLfILZO5G4+9PPspkZuD2mryQgf2QxCf4QKVHavwW3tLyGG2hjjXu+8O2osdWMNqJ8OMbbZzTJ7L+c1vYjbtGsU0CrlEGEZPlDIPIeRXyrk1B3UqVXCjPnmVr4cgnmXuua+0M/9s3Z9Jo/9yKulDXN3arCU4teHzbu5B/6aD+amp6Pmw/I/4jX/AHfzE6LeUKhY9FGfyGa5q5Ys/wBJ8SjWUnFzK00u++kZcrn6aV+lMVO123mkFv3D9zJiLv8AUOreHVoxnTk9c59qXvZ/frY8St2nIVY2eCQnouQUyfYMB9jT6dGRHOOdvHymWEEr6ZjX7R+S7Z+HSPBCkctshkjKKF2UZZDjqCAevng1TOw/iBXiEkI+SeDXj96Mrg/k5/IUy+0PjUdtw2d2YapI2jjGfnZxpAHqN8/Slh2H2LNxF5B8sFuVJ/edlCj8lY0tRP2dweuMfODf1FxHxXywyMV9Vg1xy85b52s1t729hi2SORtI9AVD4+gJ29qZfa04t+FWdnEMRuyKR+7GuoD7tg0u+0lgeI8QI/8AEP8ABEFMjtottfD7SdcFY5FBI32dCo/jivUc5NG7rH7zlXjfiLrlTmJrCV5VtoZnbAVpC2UA6hQPU9T7Co/mHiJuppbh44ojIPEsQIXIBGrc9Ttn6VeeyfgPD71Jo7mIPcI+oZdxmNgMEAEDAOQftUBz7ZRWnFGjt4YVSEIyoy61fIydeoknfbAIxiqixDeQqHdz5xNreGMtxx5Sb7T+JyPacKhk6m3E8g9W0ogz/eb86sPZpyLaTcOW4uoVle4y2W/AmSEC/s7DOR5mqPz1zKvEfhbgJ3borwSpnIVvA66T5qy5I+hpk9lfM9v+ikjlljja1BjcMwGACdDb+RXFclgZdOoH9xz85ZcGw/IRP87cGFldXNqrFljwUJ66WUMAfUjpnzxXQ1xwuGXh3cPEjRmEHQVGM6cg48jnfNc+8/cXS8vbq5iz3b4VCfxBFC6seQOMj2rpC3/7qv8Aqh/u1usLbK93eJlONzY9ZzdyLwlbu9tbaTdHOpx6qiliPocAH2NXLmTsru3vpfhhCtvM2oPkDugQARoA3x5Y61A9kkgXi1tk9VlH30nFdGVuqvdLcg/hA+ohUilOfWa/DbNYYY4V+WNFQZ9FAAr3dgBk7AdTX1Sw7ZuajFELCFsSTjMhHVIumPYudvoGriRDYwUdmWZgoyYvO0Dmg8QvDImTDHmKBR+LJwXHu5xj2Apz9nHLHwFkqOB30n6yY/vEfL9FGB9j60sux/l6Oa4+MmKCK3OmJSQNUnm30QHH1PtTB7TOa3srNXtnjMskixgnDaQQzE4zv0x9669SeRRX0P1MlWO7G/gl3oqh9lHNU9/BMLnSZIXC61GnUGUMMjpkb9KvlcbKVJU9iWByMiFFFFLNhRRRRCL/ALZOG3dxZxx2qPIveZmjQjLLg6dsjIDYyPpSoh5J4m5ASzmRsgq7FE0nybOrIwd9t66WNVvmDmo2kg12szW4067lShRNR0jIzqIHmQNs101ap6kKLjBk3qViCZWe1bhV9LYW0USvNpI+IWPq5CjBx1K698D2pWf9FuIEjRZ3IcEFSFKlWG6kEkYwd809ON82BIo5rVoJozKsTnvcHLEKFQAHU2T0OKmW4xELoWhJErR96AQcMoODg9CQeo+lFWrepCigczHpViGM0b/gXxnDhaXfzvEodhjwyAA6l9w29I3inIXEbaXHw8kmnOma3PUfYhlz6H866QoNLTe9WcdH16jPWG7iH5S7Krmdg12ptoepXIMrn7ZCjzJO/tW9zp2ZywW0UdistwgdnmUsupmIARsbKQoBGB65pucV4tDbRmWeRY0HUsfyHqTXzY8bt5lRopo2EgymGGW+g6/wobU2FgSevLy+kwVKBOd4eR+JSkKllMjZ8LvpQIfJslsjHXber1z72aTu/wAXaYkkdV7+LIBdwADIhO2T5g49ab1GKdtZazh/MRVpULt8pzXYdn/EZH0pZNGfN5CiqPqQST9gabXI3Z1HZI7TkTzTIY3OPCqHqijrg+ZPXbpVv4pxKK3j72d1jTIXU3TLHA/jUbxbmu3t3VHbd4nlQ/gcJuVDdNXtWXauy0YJ4+HEZKlU5EUPM3ZRdwufhUFzBnKDUokT0B1EA4/aBz7V5cu9ld7PJieP4aLOXZmUuw8woUnc+pO1Myz7RbeQ2K6HDX2rAyp7vTt49/M7Vu8r81/G3V1HHGO4t2VFmz87b6xj0Hka37Zbtxn4Z8/rM8FM5lV7WOB3HwdrbWUTtbR+F44tz4QO6yOpUb/fBqpcgcu8QTiVvKLeeFA3613GlSmDlSM+LJxgYO+/lT+xRikXUMtZrAGDNNYLbpznzDylxM3UzS2007O5PerhlZcnTjfYAYGMbVuXvKHFhw2GNo5HiWZ3+HDAsikJoyM7jIYhQTjP5N7jPNkcRCQI13KSf1UDISAu7FskAAbfnVe4pz+txAbe2WSG7nxGgnUxaNYbMgJ+YLg9PPFMdW+FGB7vXEwVLkn1i05f5Nv5LqL+iSousCR3Gle7JxIDk7grkYwa2OZezS8tpcQwvcQg5jePGtR5BhkEMP2hn7U3+UOIIF+E0XCNEgcG4OppFJILqdTEjIOxwRkbVM8H4tDdRmSBw6hihIBGGU4IIIBFMdbYX38fsZgoULtiI5e7Nb66lzLG1vGSNcspy7D0UZJJ92wBTa5O5Ct+HSSSxNK7yDTmQg6VznSMAefmd6teKzUrdQ9nBPHoOo61qvUxSy7WORprt0u7VQ8ir3ckeQC6gkqVJ2yMkYONj7UzqxU0satgy9xmUMMGc98tdm99PPGksDW8KsC7OVyQDkqoBJJPTPQZq3dovZpJPM13ZaS0m8sLHGo9NSHpkjqD165prYrNXbV2s4fPMmKVC7ZzdY9mvEncKLPuvLXI8YVR/ssx+wFO7kblVOHW3dKdcjHXLJjGtumw8gOgFWLFZpbdQ9gwevhxGStV6hULzlZzTWFxDbNpmeMhDnG/mM+WRkZ96mqxioR5zEvJt+PB+j7j3Glce++cGmf2eckzDhlzaXyGOO4bwRZBMYwBq2JAOoBgB6e9M7FR3HuMR2lvJcSBmWJdTBMFgPM4z5da6btU9qhWxx8JJKlQ5EQXGOz/AIjbS4EEkwU+CaDzH2IZT6+XvUnyp2W3dxIGulNtDnLZYGWT6AZxnzZjn286Ytx2iwd+YI9LN3sKKdYAZZRqZ/bQM5H0q18L4jHcRLNC2qNs6W33wSMjPlt1pjrbSMfr5/WAoXP8xKQ/ZRbCxltUdzI7iVZnwWV1BCdAPDgkEDqCaXL9l3EzJoNvEcf6TvF0fXcav8NdE0Uleqsrzg9/nNapWxmc+cwdmF9bBSi/Fqy+MRgAo3mNLHdffr7V9WvJ3F04bKiRypG0qN8MHGoqFYOQA2ACxXw5GdJp7cVvlghknfOmNC5x1wBk4pZSduFt+G0nP1MY/wAzWtq7GUBucQWlQciLduT74gKeH3BHkCn/ADp99nlhcW/DYIrrPeqDkE5KgklVJyckDAqO5H7RIeJzPCkMkbIuvxlSCM48j1q7Vl+pa7G4Dj0glQTqFJDtK5MvX4jLcwwNPHMFIKFcoVUKVIJHpkY9TTvrQ4rxaK3QvK6rhSwBZQWwMkDJ3qdVzVNvWM6BxgznP/q/4gd/0dJv/qf+OvqPs/4gDkcOkB+sP/HTen7RlVDKbWXQqgsmU73ffUF1FSgHU6s58qsnL/HEuog4UxuSwaJyutSpwc4J9jketWX2ozH3dv0EmdKB3n6ysdknK09lBM1yAkk7htAIOkKukZI2yd+mav1YrNc7uXYsezKgYGBCiiilmwoor5kcKCWIAG5JOAPrRCavFrPvoZIu8aPWpXWmzLnqR70j+KcTiiFxa2Nz3ttIyRC0fvi7t8sjxyN8oDDUSMqcHbentb3KSLqjdXHqpBH5iqT2l2IX4S5CLphlIdgB4Q6sik+2oj86VyQpIjIAWAMXs3Cb6RJGeS3Lyd2WHd4IaL5GVlwFf1YCpjgPGXeXWuubi8jNCFm1d1bpnUxUgAadODtu1RsU9u5aAJcK8kutlw4IIIOdXQLt5GjhVkt3xVW765hjZu6SWE4V5EVi66s9cbZAPmK5dPbYzYadN9SKuVje5Wubp4WF7EscyOUynyuBjDrvnBz5+le3MfF0tLaSeRsBRtsTlj8oAG5JNefKsFxHaRpdtrmXIZsgkjJ05I2J04yar3a9ZF7AShsdxIshX9sbpj6+LI966ycCc9ahnAJwMxNNcmRkmlMjyuTqB1MS5znC79NwMDYV5W8ZRgQhScSd4utWUrhtQIyAcfT1qycosBPO+6SLbHum0amByNRVR8xG231qS5pPe2rytcGXS8KxHutJDYxNpJGW1DUSNwPtXBuPc+isuVLfB2jb16E5wMxi9nvMr39qZZUCSRyNE+nOkkYORn1BG1Wilh2Kwsq3JXV3OpQM5/rADrIz7acmmcK7lORmeBqK/DtZB5GeF/ZRzRtFKiujjDKwyCPekRzHyUgv5bWOSVbaFFkWMsWILgk6AdgNsevlT8WUEkAgkdcEbfWqRz1y1NJKt3arrYp3U0YbSzpuUKnyZcn65pbN207e4le3d73UWFhy5BmLFvPiTVl3fS0WBgbDHXc01+yyzWGxMSfKk0i6tstg9T7jp9qXXCOXry5mIQzOYHKfr9CLE+Bu2k5kIBztsfWnHwuzisrVY9QCRLlncgZPV3Ynbc5P3qNC2AksZW5kIwokpURzbxI21jcXAUsY42IUZyT0HT61t8M4nDcJ3kEqSpnGpGDDPmMitliDscb+XrXVOeK+2YWlnw+KxMAuLlcPcrErERqpkkf332y22TVUlve+KzXkUl1M8JkD6AVVRnSij5VJ67eZpwPwQm9ebw909t3GPNCGY+HywQ2/0FJSa8MDNb/FPE8BMDYjMiOFJAZNtnxsfcVzanJUYnRpgCZNctcTgtL0S3DyKvwzPbI+tjGzHxxgDc52wvlg4xTE7N7CaO0M1zgT3UhuHULp06gMDHkcDpVH4Fycb+1e5DeNYxHaO0jalcElpH0nZs48Jz096vXC+Y+4t88SljjkEjxhsFBKEONaqfFg/l59DVas7Buk7cbziWmofm3jYsrOW6Iz3a7L6sSAo/MipK1uEkRZI2DIwyrKQQQehBqo9sFk83CJ1jBZgUYBQSTh16Ab1STiH4zzhfXLl5bmUZOyo7Io9gFI6e+9WLs45/uLW5jhnkeS3lYKRIzMULHAZScnGSMjpirHZcKsVSBpRaRwSRkokinUZNI7ws7NgEMMafaoPm7h8XcWjxNDI8lwojeGLRmMeHB3OQGxg1EXZOMSpqwMzoOisKNqzVpKa9/eJDE8sjaURSzE+QG5qg3/AGx8PSFZIxLKzEjuwukjHmxbYZ8q3+1jhl7dWQgs0DBmzL4gpKjcAZ65PXfypW8B7Pe+hPeiRZu9aNtLR4iCkAkgnLb56etKzhRkxlUt1Gdyz2qWN2wjYtBIRkCXABxucOPD9jirpZ3kcqCSJ1dD0ZSCD9xXO/M3IItbWSfW+YmC+NVxIGYKCuGOPoRV3/8A57iYWtyxPgMoCjyyF8WPzFCOGGRBlK9xrmkR2i2k9zxdIkniKz/qcwPhgg+dZlB3KjPXY9Ke5pc818l3Ut4Ly2+GjMJDRoFKtMTjvO8cdM7gda05xxMGM8ysz8qcMERjNtcqwmFuJQHLFiM6+uCm/XGK9+yvilzFxCSwluI9EX6vS7bnRkIsK5AG256+Va9hcXkd2tuDfO6ZkW1dYwNJOnLzZOqME9atHZ3yZc293cXl73ZklOwXDdd9QOMrjcY89qjUGB5lbCpHEYworw+Lj191rXXjOjUNWPXHXFQXHuc7e0m7mQSsQodzHGWEanIBYjp0z9N6tmSAJ6ntz0xHDrjHmmk/RiFY/YEmlfJCYiyQx26xrFkasA6/LV+7jzptycStZISzTQtE67kuuCrDz36YpO8Xaz+Mjto7m0ljcHTPLuIQPlVmBxJ7HI6b+tcuorZyMS9FipnMsfZyFF8jqsYaW2JkMY2OGXSR7ElvrimlVb5S4LBaoWWUTSSY1S5XcD5VUDZVGdgPrvW/BzHaPObZLmFph1jDqW+mM9far1KVQAyVjBmyJKmlHzddGfi3cboSVtgG1amQjvZXjHQKQoUnfceVMi+4/bwzLBJJh3AOMMQAThSxAwoJ2BbGTVc555UuLmeK7tpEEluMpG6nBIOSA2fDqGxyD5Vlq71xBDg5MqF5wlVinc8JVmSXu4hG5DSR9NZIOa1IrWS2nna3dg8c6RxF2DGPvljLZyC0m7YIJ6DI6V9Qd4Lo2yniUci/rTZLpYYyMkS52jJ9T54q28k8szi7lvLyPQ5YsqeAjLeHIIycKgUeW5aubwmJA65EszriX+EHSNRycbn386+6xWa7pzQoooohCqn2l2Es1jiJWfTIjvGvV0U5ZQPPyOPPFWyisIyMTQcRNcB5jjs7nvo4bjuHQiYRwPhSCNDFcDDdQfarJHzy92H+HshNaklNTyBC+w1eBl6ZyN/SmARSy4lYmz4jHBBKzLcGa4ljYLhATnKkAEEscbk1w6s2UactURkevpLJtss97z9JSbaQHiksL2t08Cja2Wb5T4ScsSA0Z3wM9DimVa88WcaMksXwZgTUiTBFBG4HdkEgnbBA33r0xVe5f4c3E75Z5raL4a0eWLLtqLuMAYXGMAgHc+def7N9p2aq3aEAUDn1ltRQEXJMheE82zr3d4l08s00iq9uzZVixAKKnVCo6Eem9OHjXD47iB7eX5ZBp64OeoI9wd6x+hLbvhcdxF3wGBJoXUB06/Sqlz5yrcXc+uNY5F7sLGWkZDbuCSZFwDqzkeh8OPOvbVSo5OZylgSCOJRr3lC9juzBCkrMrfqpwpVQMDxF/lHU5H8K1OFcKnvp2W54jCPh5WRmdwCoGVzGhwrBv2s7dKv/ADZwMW/D5Zbm7urhlTAVpdCs58KjSgG2T0NLO0to4GgmaJZRbkFkYA613D7Hz3JHuKtTo96sR5TdV7WcWJuPPWfP5mMrhvMHDuFWrQQ3AupRqkZY8OzsdznRkKNgN+gFS3KnMM3EIJyFRMDTHLGWKFmXOAWAJKEjJG1T/B+4aBJLdUEbqGXSoAIO/lW+FApMRCxJye4puWOVr9Jg8ai0eNSsksmJBOTjyDDUMjOo4IzU9e8M4g00Ed3eI8EkhVkgRoWPgdhlgxOMjcDFXvFUvmzj8MHEbRbiQRRIskpds4ZiO7RRtgkAsT6betYqhRiaSWM1OM8qrZiFuHyvbSSXAVnZndTrDbOhbDeIKBncetY45wDi89u0D3FnKpKneOSMnSwbBILDBxg7Vp89c+2UtlLHA7zSY1I0anCOp1I2WwNiAcDJphcMuO8gikJBLorEjpuAdvat4PE0oy4JGJU+ROX7i3nnmnSOISKiiON9QJXOXOwAO4H0FQXNnJvEZrqaSLu271wY5mldWgUBRpCgeWCcjrnempRS7BjEzcc5i64vxDi/D7R5pZLK4SMDciRHP4R5kMxONts0r7dSF8RyxJZj6sSS38TTB7Z+IFntrMdCTO/uF8KD+9v9qodcuqfpZ9R/x7T+61x+Q/eTPJnGLyG4NpaGEfFHUGm1aY2UHUQB1JGNvar5/wBAJHczzX8r3DLpZ9EegDOcIhHhH3+uaU8lw0RSeP54XEi/7JyR9xkfeuiOF3yTwxzocpIodfoRmq0HemDPM9s0eBqSy9Nz/uQdxdx8Ktre3jR5NR7qMFlGThnYsxwB0J/lUdfdpdolssyBpHYqvc9GBJwck+HY+YNW+/sIp07uaNZFznS4BGR0O9anGeAwXMAt5U/VgqQFJXBX5cY6YroHfM8g9cdxOczcz5DyW9q8ZdwWR+6kjJJGWC4yrn1BwT1FTPAubra2Jke2upHYeKVzCxAG+lFUgKvngCqy8QSa4jXOmOeRF1HJwrYGT51u8C4Ot5dLbPI8YeOQhkxnI046gg7E16J0dIr8XmeWutuNvhcdxttzTbCKKXWSJhlFUF2O2o+FcnYdfSt6fi0KQfEvIohwG1k7YPT86rp7PbVAjWwNtMgwJowuW2AbUCCGzgH61JXPLSPZJZh3UR6SsmxYMh1BjkYO++MYrzeZ6vGJ68P5os5wxjnTwHDBjpI9MhsGlbz5NAl7rtJ9bSapH7mUAwt4VJDDUMPtlGHVc1c7nkOwTvLu9X4hwNbyS4wAo6BVwuBilK7I8jyxxLCshysagAIo+RdvPHX3zUbn2p8Z6XsvR/ab8fhHcsfIvEYZbsC9udAjbvEWaQHvpN0BJOlRo6hFGN801Lni9naY8SJ3pLYjXOcYDOdIOANssdhSO5bEI4hF8QiPEX0MrgEYlGkHf0cD86bj9ndmGJgD2+saHERADqeqkEEDPquDW1NlOJHXUeDcV8puc8380VoJIHKAugeRUDlEOxdVIIONvI7ZNVzhnEuL3cGoNBbRLq/pLoxeVVz41jOAgI33piRRhVCjoBgD2Gwqo9pnFDHaraxn9bdt3I/dQ/1rfZc/mKox2jJnFniLax4HPKgvje3PxDREhtWOuSo9dPQ6elXzg/DOKzW0b/pVNMiBgwtkLYIz1J6++K1IYwqhRsFAA+g2FWTs/lzZiP8A8GSSL7BiV/wkV5ns/VNa7Bj8oqnMr/KvJVzDcxyXDRN3Mjyd8pYyzlwVGvI8IAPQE9B0qR5i5Ia5ummS5MaSqqSpoBJ0jGUOfCSNvOrpRXplQRgxwxEXnOXJnD4OGzPHaxKyINLY3ByADn1rVFqhwdC5C6QcDp6fSrJ2mIx4ZMEAJ1ReHONX62Pwg+rdB9ap5/Sh+ThjA/vzRgfwzXm+0KLbCvhiIwJmzyVyFw+4skleJi5Lq5Ekg8SuynADYHSpDgPZz3E0TPMrxwPrjURhXJGdOtsnOM+QGa2ey5Z0juorhFjZLknQratOpEcjoNiTkH3NXevRC5AzHBIlE5w4JdmaeS2jSVbmFYmDOFMbrqCtuN1w2/mCBUbzRPxOLujczCOIkqWs1fIY6VUSFs7HJ3wN6ZuKqnabOI+HSOQTh4jgdTiRTgVjrkHHZgScShycuYne6NzdO+gr/WkMcb41Lg426VLcrcN4q8EkkM6wxzIrxiZmnY5U7hiw0Z28jvVen5qmb+rtgB6yyY/goP8AOmF2W35l4eFYAPDI8ZAJIAzqQfTSy1zaTT6pMteD8JCu5WOAcmeHJvBrmO4MssRhURd2wMxkMr5BLn6AbHqcmrvWKzXYBiXJzCiiitmQoooohMGlhxiyvZuNXD2fcuEhjR+9LAId20AqD4jnUduhFM8mlnxoXVhdIthdxyfHXLfqZlDaGILM2pTqCjHQ+3pU7K1sUo4yDGVipyJ7pwvjBOO6sV9++lP8O7qU7OIXgW5tZwBOk7SsF+Vll8Ssud9OxG/mpqHvhxPhsct+zxXAMWu4R5HCq4Y47lcbAJgY2zjPvU3y5bXs1yl9cm3RTCUCRayWDFXUszY+XfAx+I1KjR0UEmpcZjPaz/eMt9YoFBrpk4qO1/jf66G2YMkSfrWcq2l36IoOMHG5PviqM3GIQM68geit/wDlNvmILe8TtrH5o7b+lzjyyPDAh+pJbHtVm4rwiK4gkgkQFJFKnAH5j3HWuqnVtUu1QJyX6NLm3MTKT2PzXAiljeGRbbIkgdwB827KoznTnxA+9MalvyxzfFYx/o6773vLRzCZBGzL3ecxOzDp4CM+mPTemNG4IBByCMg+o8q5i24kzqUbRiZpXdsv9bZjy0ynH/pimiaVnbRazDurpVjMMSlTl8NqdlwFGN+gqdgJUgTr0LomoVn6Bi7+JHeGLz05/wAsUzeyHj/gbh0jeKIa4c/ijJ6f7BOPoRUBw/szupbdpnVIbrvF0Bm1L3WMMG0+Zzn7Cvnh8q8G4hMkkPxc2hDHKhC92rfMpDHC5I2xkmpUUOG4no+0/aVF9RB7DcHoYjsoqtcn83pf94ojeKSPBZGKnZs4II2I2NWTNdJBBwZ4YIIyJTOc+QYb6X4p55onVNPgK40jLdCPc1UuRuzqK7s47mee4JkLFQrBRpyQp6Z3AzUh2gdoyCG7tLeKVnCtEZsKEQ/K3U5ON+gpg8AtUitYIo8aEjRVx0wAMVhTzIlEvcDCsfyMVdzyRaQcYhtZu9e3uYT3eqRsiVT4gSCM5GNqbPC+HR28KQQrpjjGlVyTgffeq32ncIeaz76Ef0i1YTxEdcruy/dc/kK2uGc8WMsULm5iRplDBCwBBI3B9N/WgD0mM7NyxzLLWDQDWhxnikNvHqnk0BvCOpJODsoAJJx6CiLFdDyoty15efFm3t/iZNBKKwOG0u2TjYyZAqZ5f5S+B4nAz3Bm1xShPAFAI0Z6E5yM/lWhy5aQ3s0tgt1cNaRRq6RSKFLE6wfmQMVRtLD3xmt3gc4/SUsd3xDJsZQkCOYkLa4l1FsAE/MRj2pvFYrjPETwk3bscxlUVgHNZpY8hebeCm9tXtllMWvGWAzsCCQRkbHzpX8Q7P5orq2thdqxn7wljFgLoAPTVvnPrTD534zNbCARFI1lkKSXDqWWEYyCQPUjGTsKrcEjPxWy0X4vQvel1VYwIlKY1ZTYZOBgnNKyhu5enU20/wBNiPlKrwrs9nuLq7gNyiG3ZELd2fFka1YDVtinfZxssaK7amVQC2MaiBgnHlmlytwYuKXzyXXwZdkCK0QZZEVBpcEjGc5GAc1deVb+We1jlmTQ7atsEZAYhXAO41KA2D0zWhQOoltz2nLnMlzS6544VcpefpBUE8McOjQGCtEBlpGAbwtn6g7UwpZAqlmIAAySegA3JpYdo/OC3HD5YbQSssngeYRtoEf+kYE7sMbbDelsVWUq3Rk8ZkPHzrbaA7rOinoWibB+hGQauXZg7st27RyIjzho+8UqSNCBiAd8ZFenPPDo24DPFGAUS21J6eABlI/Kjlzn+2mS3Q96ryKqamicJrx01EY3PQ9K5qNHXQ25fOYEx1LpRRRXZNlb5yIc2lsf9NcoT9Is3Bz7ZQfwrz4/zJ8Pf2dvkd3PrEh/Z6CPfyy5x96jOdjDfCW2gge4uYlZQ6nSsLMPxOWUZ6HSMnpWtyPy7ZPDJbTWoFzEiQ3OptWonEgIYMRuQD5EUQkhxXjEVtxSEo4c3IEM0SeJhjJilKjOwyVJ9CPSrmKWfM3L0MF/Yx2Pd2Uv6xjPgAFBjUhB2kck5wfep/gl5Kt8bYXfxcfdlpSVTMLZAQZQAeLxeE7jTRCW6qh2o2csvDmWGNpGEkblVxkhWDN19BVvpa83dpGiWa0toNbR5jeR20qCRvpABJx74FG7bzGSprTsUZJlH4RwS9vYhd20P6tTgKzqO8ySrY320486vvY9bTdzNO+gRyvgICSQ0ZMbk7Y3wBt6V7djcuOEKuMmJ5V2/FhidvXriqVyZz+9jqjljVopJ3dlBIkiMjElQD82Cemx61WzUu4wx7k6dCFJ2Lyoj0or5RsjPrX1Uo0KKKKIQoooohKz2h2lzLYslrq16lLKhwzID41U5G5/juKVPD+V7t5Ymgs5YnSRWErL3YTBGoknBO2dt80/KxiqpaVUqB3JPSHYMSeJRO1u1nktI1jEjRa/16x5yUwcZA8RXVjIFUDlrj0sE8cdrLIxLqvcEu4YEgEaWzo2/EMYp9EV5iBQdQUZ9cDP50JaFUqQDFeoswYMRiegqvc9W9y9oVtS+rWpcRtpdowfGEO2CR7jzqwijFRIyMS8ofZrwd4pbqYxyxxy6Aom1a2KhtR8RLAbgb+lX2iisUYGISk8b5LlmnnaOZEiucGQFSXBChG0nON1A69KuNrAI0WNeiKFH0AwK9aKxUVSSPOE8bvVobRjXpOnPTONs/ekLxHgd3O5S5gvJZj1yJCM/utnuwPTBAp/0Yq9dmzPGZKyrfjkj5SM5at5ks4UuW1TKgDnOcn6+Z9/OqzzlyG93cfEwTrE7KFkDpqBC50kbjBAOPSr1RSqxU5EdkDDDciV/lPlWKwRghZ5JMGSVurEdNuigegqfrNFKeTkzQABgSi8Y7Mba4uWmaWZUkbVJCrAKxPXfGoZ8wD61doYgihFGFUAAegGwr0orSSe4AAdT4lTII9QRmlDYdkE/ihluIxDk5ZE8bg+udgffenDRWqxXqYyhu55wRBFCjooAH0G1RPMfL4uu7YSNFJESUdQp6jDAg7EGpqikIBGDGla5f5TFvMbiSaSeXSUDMFUKpIJAVQBuQNzmoK45FnWSXumt2jldnzKjF11HJBI+cAk46bYFMKikalCu0jiE0uDWJgt44S5fu0C6j1ONs1u0UVSEwygjBGRXnDbInyIq5/ZAH8q9aKITBUHqBWaKKITwvbZZYnif5ZFKN9GBBqlQdnACCGS9neADT3eI1JXppLhdWMbbYNXyisIB7mgkdTSu+GxyW7WxXEbRmLA8lI04H2qq8C7OkgaMy3M1wsJBjjfSFUr8pOkAtjyycVd6KMCGYUGiitmSq3fKcuqT4W9ltkmcySIiRt4m+dlZgWUmpfgHBIrSLu4gdzqd2JZnY9WZjuTUnRRCanEuGQ3Cd3PEkqZzpdQwz670cO4bDbpogiSNeulFCj+FbdFEIVXeLckWFzKZprZGdvmYFl1Y/a0kA/erFRRNBI6mtY2SQoscSKiKMBVAAH0ryl4RbtIJWgiLjcOUUt+eM1vUUTJgVmiiiEKKKKIT//Z">
            <a:extLst>
              <a:ext uri="{FF2B5EF4-FFF2-40B4-BE49-F238E27FC236}">
                <a16:creationId xmlns:a16="http://schemas.microsoft.com/office/drawing/2014/main" id="{7985A647-F4AB-9E90-B529-D46648BAF4B5}"/>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pic>
        <p:nvPicPr>
          <p:cNvPr id="8198" name="Picture 9" descr="http://www.connellspt-p.schools.nsw.edu.au/documents/4997231/5003404/Year%202.jpg/large">
            <a:extLst>
              <a:ext uri="{FF2B5EF4-FFF2-40B4-BE49-F238E27FC236}">
                <a16:creationId xmlns:a16="http://schemas.microsoft.com/office/drawing/2014/main" id="{A3D77B76-3B57-A58C-4695-BC08A3E8EA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794" y="5769180"/>
            <a:ext cx="3426184" cy="108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
            <a:extLst>
              <a:ext uri="{FF2B5EF4-FFF2-40B4-BE49-F238E27FC236}">
                <a16:creationId xmlns:a16="http://schemas.microsoft.com/office/drawing/2014/main" id="{D9E0DC35-4934-9B17-32FC-205180F4FE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802" t="16927"/>
          <a:stretch>
            <a:fillRect/>
          </a:stretch>
        </p:blipFill>
        <p:spPr bwMode="auto">
          <a:xfrm>
            <a:off x="177800" y="1076325"/>
            <a:ext cx="13176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3">
            <a:extLst>
              <a:ext uri="{FF2B5EF4-FFF2-40B4-BE49-F238E27FC236}">
                <a16:creationId xmlns:a16="http://schemas.microsoft.com/office/drawing/2014/main" id="{D4BEAD57-94B3-9CEF-87DC-706205B34A0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t="2" r="12662" b="32167"/>
          <a:stretch>
            <a:fillRect/>
          </a:stretch>
        </p:blipFill>
        <p:spPr bwMode="auto">
          <a:xfrm>
            <a:off x="284622" y="2863851"/>
            <a:ext cx="1210803" cy="167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56A47E18-922E-70AF-6970-B81009DC1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41438"/>
            <a:ext cx="2779713"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7B5AEC95-4D22-2395-3664-AB2EE355F437}"/>
              </a:ext>
            </a:extLst>
          </p:cNvPr>
          <p:cNvSpPr txBox="1"/>
          <p:nvPr/>
        </p:nvSpPr>
        <p:spPr>
          <a:xfrm>
            <a:off x="3563938" y="1400175"/>
            <a:ext cx="5256212" cy="8670925"/>
          </a:xfrm>
          <a:prstGeom prst="rect">
            <a:avLst/>
          </a:prstGeom>
          <a:noFill/>
        </p:spPr>
        <p:txBody>
          <a:bodyPr>
            <a:spAutoFit/>
          </a:bodyPr>
          <a:lstStyle/>
          <a:p>
            <a:pPr>
              <a:spcBef>
                <a:spcPts val="0"/>
              </a:spcBef>
              <a:spcAft>
                <a:spcPts val="0"/>
              </a:spcAft>
              <a:defRPr/>
            </a:pPr>
            <a:r>
              <a:rPr lang="en-GB">
                <a:solidFill>
                  <a:srgbClr val="A20A2E"/>
                </a:solidFill>
                <a:latin typeface="Gill Sans MT" panose="020B0502020104020203" pitchFamily="34" charset="0"/>
              </a:rPr>
              <a:t>The Gold Award can be completed during </a:t>
            </a:r>
            <a:r>
              <a:rPr lang="en-GB" kern="1400">
                <a:solidFill>
                  <a:srgbClr val="A20A2E"/>
                </a:solidFill>
                <a:latin typeface="Gill Sans MT" panose="020B0502020104020203" pitchFamily="34" charset="0"/>
              </a:rPr>
              <a:t>Year 2.  The Year 1 children have worked hard to complete a range of the activities and have enjoyed sharing their pieces of work with their classmates. This can continue into Year 2.</a:t>
            </a:r>
          </a:p>
          <a:p>
            <a:pPr>
              <a:spcBef>
                <a:spcPts val="0"/>
              </a:spcBef>
              <a:spcAft>
                <a:spcPts val="0"/>
              </a:spcAft>
              <a:defRPr/>
            </a:pPr>
            <a:endParaRPr lang="en-GB" kern="1400">
              <a:solidFill>
                <a:srgbClr val="A20A2E"/>
              </a:solidFill>
              <a:latin typeface="Gill Sans MT" panose="020B0502020104020203" pitchFamily="34" charset="0"/>
            </a:endParaRPr>
          </a:p>
          <a:p>
            <a:pPr>
              <a:spcBef>
                <a:spcPts val="0"/>
              </a:spcBef>
              <a:spcAft>
                <a:spcPts val="0"/>
              </a:spcAft>
              <a:defRPr/>
            </a:pPr>
            <a:r>
              <a:rPr lang="en-GB" kern="1400">
                <a:solidFill>
                  <a:srgbClr val="A20A2E"/>
                </a:solidFill>
                <a:latin typeface="Gill Sans MT" panose="020B0502020104020203" pitchFamily="34" charset="0"/>
              </a:rPr>
              <a:t>Each time a task is completed children should show the booklet to their class teacher to earn a star. </a:t>
            </a:r>
            <a:r>
              <a:rPr lang="en-GB">
                <a:solidFill>
                  <a:srgbClr val="A20A2E"/>
                </a:solidFill>
                <a:latin typeface="Gill Sans MT" panose="020B0502020104020203" pitchFamily="34" charset="0"/>
              </a:rPr>
              <a:t>Children will continue their booklet in which there are a total of 12 activities.</a:t>
            </a:r>
          </a:p>
          <a:p>
            <a:pPr algn="ctr">
              <a:spcBef>
                <a:spcPts val="0"/>
              </a:spcBef>
              <a:spcAft>
                <a:spcPts val="0"/>
              </a:spcAft>
              <a:defRPr/>
            </a:pPr>
            <a:endParaRPr lang="en-GB">
              <a:solidFill>
                <a:srgbClr val="A20A2E"/>
              </a:solidFill>
              <a:latin typeface="Gill Sans MT" panose="020B0502020104020203" pitchFamily="34" charset="0"/>
            </a:endParaRPr>
          </a:p>
          <a:p>
            <a:pPr>
              <a:spcBef>
                <a:spcPts val="0"/>
              </a:spcBef>
              <a:spcAft>
                <a:spcPts val="0"/>
              </a:spcAft>
              <a:defRPr/>
            </a:pPr>
            <a:r>
              <a:rPr lang="en-GB" kern="1400">
                <a:solidFill>
                  <a:srgbClr val="A20A2E"/>
                </a:solidFill>
                <a:latin typeface="Gill Sans MT" panose="020B0502020104020203" pitchFamily="34" charset="0"/>
              </a:rPr>
              <a:t>Children may complete some, or all of the activities shown and will be rewarded for their work.  </a:t>
            </a:r>
          </a:p>
          <a:p>
            <a:pPr>
              <a:spcBef>
                <a:spcPts val="0"/>
              </a:spcBef>
              <a:spcAft>
                <a:spcPts val="0"/>
              </a:spcAft>
              <a:defRPr/>
            </a:pPr>
            <a:r>
              <a:rPr lang="en-GB" kern="1400">
                <a:solidFill>
                  <a:srgbClr val="A20A2E"/>
                </a:solidFill>
                <a:latin typeface="Gill Sans MT" panose="020B0502020104020203" pitchFamily="34" charset="0"/>
              </a:rPr>
              <a:t>4 stars = Bronze Certificate</a:t>
            </a:r>
            <a:endParaRPr lang="en-GB" sz="1050" kern="1400">
              <a:solidFill>
                <a:srgbClr val="A20A2E"/>
              </a:solidFill>
              <a:latin typeface="Gill Sans MT" panose="020B0502020104020203" pitchFamily="34" charset="0"/>
            </a:endParaRPr>
          </a:p>
          <a:p>
            <a:pPr>
              <a:spcBef>
                <a:spcPts val="0"/>
              </a:spcBef>
              <a:spcAft>
                <a:spcPts val="0"/>
              </a:spcAft>
              <a:defRPr/>
            </a:pPr>
            <a:r>
              <a:rPr lang="en-GB" kern="1400">
                <a:solidFill>
                  <a:srgbClr val="A20A2E"/>
                </a:solidFill>
                <a:latin typeface="Gill Sans MT" panose="020B0502020104020203" pitchFamily="34" charset="0"/>
              </a:rPr>
              <a:t>8 stars = Silver Certificate</a:t>
            </a:r>
            <a:endParaRPr lang="en-GB" sz="1050" kern="1400">
              <a:solidFill>
                <a:srgbClr val="A20A2E"/>
              </a:solidFill>
              <a:latin typeface="Gill Sans MT" panose="020B0502020104020203" pitchFamily="34" charset="0"/>
            </a:endParaRPr>
          </a:p>
          <a:p>
            <a:pPr>
              <a:spcBef>
                <a:spcPts val="0"/>
              </a:spcBef>
              <a:spcAft>
                <a:spcPts val="0"/>
              </a:spcAft>
              <a:defRPr/>
            </a:pPr>
            <a:r>
              <a:rPr lang="en-GB" kern="1400">
                <a:solidFill>
                  <a:srgbClr val="A20A2E"/>
                </a:solidFill>
                <a:latin typeface="Gill Sans MT" panose="020B0502020104020203" pitchFamily="34" charset="0"/>
              </a:rPr>
              <a:t>12 stars = Gold Badge</a:t>
            </a:r>
          </a:p>
          <a:p>
            <a:pPr>
              <a:defRPr/>
            </a:pPr>
            <a:endParaRPr lang="en-GB" b="1" kern="1400">
              <a:solidFill>
                <a:srgbClr val="A20A2E"/>
              </a:solidFill>
              <a:latin typeface="Gill Sans MT" panose="020B0502020104020203" pitchFamily="34" charset="0"/>
            </a:endParaRPr>
          </a:p>
          <a:p>
            <a:pPr>
              <a:defRPr/>
            </a:pPr>
            <a:r>
              <a:rPr lang="en-GB" b="1" kern="1400">
                <a:solidFill>
                  <a:srgbClr val="A20A2E"/>
                </a:solidFill>
                <a:latin typeface="Gill Sans MT" panose="020B0502020104020203" pitchFamily="34" charset="0"/>
              </a:rPr>
              <a:t>This is an optional activity. </a:t>
            </a:r>
          </a:p>
          <a:p>
            <a:pPr>
              <a:spcBef>
                <a:spcPts val="0"/>
              </a:spcBef>
              <a:spcAft>
                <a:spcPts val="0"/>
              </a:spcAft>
              <a:defRPr/>
            </a:pPr>
            <a:endParaRPr lang="en-GB" kern="1400">
              <a:solidFill>
                <a:srgbClr val="C00000"/>
              </a:solidFill>
              <a:latin typeface="+mj-lt"/>
            </a:endParaRPr>
          </a:p>
          <a:p>
            <a:pPr>
              <a:spcBef>
                <a:spcPts val="0"/>
              </a:spcBef>
              <a:spcAft>
                <a:spcPts val="0"/>
              </a:spcAft>
              <a:defRPr/>
            </a:pPr>
            <a:endParaRPr lang="en-GB" kern="1400">
              <a:solidFill>
                <a:srgbClr val="C00000"/>
              </a:solidFill>
              <a:latin typeface="+mj-lt"/>
            </a:endParaRPr>
          </a:p>
          <a:p>
            <a:pPr>
              <a:spcBef>
                <a:spcPts val="0"/>
              </a:spcBef>
              <a:spcAft>
                <a:spcPts val="0"/>
              </a:spcAft>
              <a:defRPr/>
            </a:pPr>
            <a:endParaRPr lang="en-GB" kern="1400">
              <a:solidFill>
                <a:srgbClr val="C00000"/>
              </a:solidFill>
              <a:latin typeface="+mj-lt"/>
            </a:endParaRPr>
          </a:p>
          <a:p>
            <a:pPr>
              <a:spcBef>
                <a:spcPts val="0"/>
              </a:spcBef>
              <a:spcAft>
                <a:spcPts val="0"/>
              </a:spcAft>
              <a:defRPr/>
            </a:pPr>
            <a:endParaRPr lang="en-GB" kern="1400">
              <a:solidFill>
                <a:srgbClr val="C00000"/>
              </a:solidFill>
              <a:latin typeface="+mj-lt"/>
            </a:endParaRPr>
          </a:p>
          <a:p>
            <a:pPr algn="ctr">
              <a:spcBef>
                <a:spcPts val="0"/>
              </a:spcBef>
              <a:spcAft>
                <a:spcPts val="0"/>
              </a:spcAft>
              <a:defRPr/>
            </a:pPr>
            <a:endParaRPr lang="en-GB">
              <a:solidFill>
                <a:srgbClr val="C00000"/>
              </a:solidFill>
              <a:latin typeface="+mj-lt"/>
            </a:endParaRPr>
          </a:p>
          <a:p>
            <a:pPr>
              <a:defRPr/>
            </a:pPr>
            <a:endParaRPr lang="en-GB">
              <a:solidFill>
                <a:srgbClr val="C00000"/>
              </a:solidFill>
              <a:latin typeface="+mj-lt"/>
            </a:endParaRPr>
          </a:p>
          <a:p>
            <a:pPr>
              <a:defRPr/>
            </a:pPr>
            <a:endParaRPr lang="en-GB">
              <a:solidFill>
                <a:srgbClr val="C00000"/>
              </a:solidFill>
              <a:latin typeface="+mj-lt"/>
            </a:endParaRPr>
          </a:p>
          <a:p>
            <a:pPr>
              <a:defRPr/>
            </a:pPr>
            <a:endParaRPr lang="en-GB">
              <a:solidFill>
                <a:srgbClr val="C00000"/>
              </a:solidFill>
              <a:latin typeface="+mj-lt"/>
            </a:endParaRPr>
          </a:p>
          <a:p>
            <a:pPr algn="ctr">
              <a:spcBef>
                <a:spcPts val="0"/>
              </a:spcBef>
              <a:spcAft>
                <a:spcPts val="0"/>
              </a:spcAft>
              <a:defRPr/>
            </a:pPr>
            <a:endParaRPr lang="en-GB" kern="1400">
              <a:solidFill>
                <a:srgbClr val="C00000"/>
              </a:solidFill>
              <a:latin typeface="+mj-lt"/>
            </a:endParaRPr>
          </a:p>
          <a:p>
            <a:pPr algn="ctr">
              <a:spcBef>
                <a:spcPts val="0"/>
              </a:spcBef>
              <a:spcAft>
                <a:spcPts val="0"/>
              </a:spcAft>
              <a:defRPr/>
            </a:pPr>
            <a:r>
              <a:rPr lang="en-GB" kern="1400">
                <a:solidFill>
                  <a:srgbClr val="C00000"/>
                </a:solidFill>
                <a:latin typeface="+mj-lt"/>
              </a:rPr>
              <a:t>.</a:t>
            </a:r>
            <a:endParaRPr lang="en-GB" sz="1050" kern="1400">
              <a:solidFill>
                <a:srgbClr val="C00000"/>
              </a:solidFill>
              <a:latin typeface="+mj-lt"/>
            </a:endParaRPr>
          </a:p>
          <a:p>
            <a:pPr>
              <a:lnSpc>
                <a:spcPct val="119000"/>
              </a:lnSpc>
              <a:spcBef>
                <a:spcPts val="0"/>
              </a:spcBef>
              <a:spcAft>
                <a:spcPts val="600"/>
              </a:spcAft>
              <a:defRPr/>
            </a:pPr>
            <a:r>
              <a:rPr lang="en-GB" sz="1050" kern="1400">
                <a:solidFill>
                  <a:srgbClr val="000000"/>
                </a:solidFill>
                <a:latin typeface="Calibri"/>
              </a:rPr>
              <a:t> </a:t>
            </a:r>
          </a:p>
          <a:p>
            <a:pPr>
              <a:defRPr/>
            </a:pPr>
            <a:endParaRPr lang="en-GB">
              <a:solidFill>
                <a:srgbClr val="FF0000"/>
              </a:solidFill>
              <a:latin typeface="Arial" charset="0"/>
            </a:endParaRPr>
          </a:p>
          <a:p>
            <a:pPr>
              <a:defRPr/>
            </a:pPr>
            <a:endParaRPr lang="en-GB">
              <a:solidFill>
                <a:srgbClr val="FF0000"/>
              </a:solidFill>
              <a:latin typeface="Arial" charset="0"/>
            </a:endParaRPr>
          </a:p>
        </p:txBody>
      </p:sp>
      <p:sp>
        <p:nvSpPr>
          <p:cNvPr id="5" name="Title 1">
            <a:extLst>
              <a:ext uri="{FF2B5EF4-FFF2-40B4-BE49-F238E27FC236}">
                <a16:creationId xmlns:a16="http://schemas.microsoft.com/office/drawing/2014/main" id="{699A5814-DD53-E1E1-9632-763BCA7534D3}"/>
              </a:ext>
            </a:extLst>
          </p:cNvPr>
          <p:cNvSpPr>
            <a:spLocks noGrp="1"/>
          </p:cNvSpPr>
          <p:nvPr>
            <p:ph type="title"/>
          </p:nvPr>
        </p:nvSpPr>
        <p:spPr>
          <a:xfrm>
            <a:off x="449263" y="160338"/>
            <a:ext cx="8229600" cy="990600"/>
          </a:xfrm>
        </p:spPr>
        <p:txBody>
          <a:bodyPr/>
          <a:lstStyle/>
          <a:p>
            <a:pPr algn="ctr" eaLnBrk="1" fontAlgn="auto" hangingPunct="1">
              <a:spcAft>
                <a:spcPts val="0"/>
              </a:spcAft>
              <a:defRPr/>
            </a:pPr>
            <a:r>
              <a:rPr lang="en-GB" sz="3600" b="1">
                <a:solidFill>
                  <a:srgbClr val="B50B33"/>
                </a:solidFill>
                <a:latin typeface="Gill Sans MT" pitchFamily="34" charset="0"/>
              </a:rPr>
              <a:t>Gold Award</a:t>
            </a:r>
            <a:endParaRPr lang="en-GB">
              <a:solidFill>
                <a:srgbClr val="B50B33"/>
              </a:solidFill>
              <a:latin typeface="Gill Sans MT"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1EBF-03B8-B823-4C5B-D50B90D212D5}"/>
              </a:ext>
            </a:extLst>
          </p:cNvPr>
          <p:cNvSpPr>
            <a:spLocks noGrp="1"/>
          </p:cNvSpPr>
          <p:nvPr>
            <p:ph type="title"/>
          </p:nvPr>
        </p:nvSpPr>
        <p:spPr>
          <a:xfrm>
            <a:off x="457200" y="260350"/>
            <a:ext cx="8229600" cy="990600"/>
          </a:xfrm>
        </p:spPr>
        <p:txBody>
          <a:bodyPr/>
          <a:lstStyle/>
          <a:p>
            <a:pPr algn="ctr" eaLnBrk="1" fontAlgn="auto" hangingPunct="1">
              <a:spcAft>
                <a:spcPts val="0"/>
              </a:spcAft>
              <a:defRPr/>
            </a:pPr>
            <a:r>
              <a:rPr lang="en-GB" sz="3600" b="1">
                <a:solidFill>
                  <a:srgbClr val="C00000"/>
                </a:solidFill>
                <a:latin typeface="Gill Sans MT" pitchFamily="34" charset="0"/>
              </a:rPr>
              <a:t>Communication</a:t>
            </a:r>
            <a:endParaRPr lang="en-GB">
              <a:solidFill>
                <a:srgbClr val="B50B33"/>
              </a:solidFill>
              <a:latin typeface="Gill Sans MT" pitchFamily="34" charset="0"/>
            </a:endParaRPr>
          </a:p>
        </p:txBody>
      </p:sp>
      <p:sp>
        <p:nvSpPr>
          <p:cNvPr id="20483" name="Content Placeholder 2">
            <a:extLst>
              <a:ext uri="{FF2B5EF4-FFF2-40B4-BE49-F238E27FC236}">
                <a16:creationId xmlns:a16="http://schemas.microsoft.com/office/drawing/2014/main" id="{174881CE-4565-796E-08A3-BEF2F1AC33EB}"/>
              </a:ext>
            </a:extLst>
          </p:cNvPr>
          <p:cNvSpPr>
            <a:spLocks noGrp="1"/>
          </p:cNvSpPr>
          <p:nvPr>
            <p:ph idx="1"/>
          </p:nvPr>
        </p:nvSpPr>
        <p:spPr>
          <a:xfrm>
            <a:off x="457200" y="1255713"/>
            <a:ext cx="7993063" cy="4876800"/>
          </a:xfrm>
        </p:spPr>
        <p:txBody>
          <a:bodyPr/>
          <a:lstStyle/>
          <a:p>
            <a:pPr marL="182880" indent="-182880" eaLnBrk="1" fontAlgn="auto" hangingPunct="1">
              <a:spcAft>
                <a:spcPts val="0"/>
              </a:spcAft>
              <a:defRPr/>
            </a:pPr>
            <a:r>
              <a:rPr lang="en-GB">
                <a:solidFill>
                  <a:srgbClr val="B50B33"/>
                </a:solidFill>
                <a:latin typeface="Gill Sans MT" pitchFamily="34" charset="0"/>
              </a:rPr>
              <a:t>You can catch us with small queries in the morning or after school; either the teacher or teaching assistant will be available.</a:t>
            </a:r>
          </a:p>
          <a:p>
            <a:pPr marL="182880" indent="-182880" eaLnBrk="1" fontAlgn="auto" hangingPunct="1">
              <a:spcAft>
                <a:spcPts val="0"/>
              </a:spcAft>
              <a:defRPr/>
            </a:pPr>
            <a:r>
              <a:rPr lang="en-GB">
                <a:solidFill>
                  <a:srgbClr val="B50B33"/>
                </a:solidFill>
                <a:latin typeface="Gill Sans MT" pitchFamily="34" charset="0"/>
              </a:rPr>
              <a:t>If you require a longer appointment, please put a note in the homework diary or make contact with the Prep Office.</a:t>
            </a:r>
          </a:p>
          <a:p>
            <a:pPr eaLnBrk="1" hangingPunct="1">
              <a:buFont typeface="Arial" charset="0"/>
              <a:buChar char="•"/>
              <a:defRPr/>
            </a:pPr>
            <a:r>
              <a:rPr lang="en-GB" altLang="en-US">
                <a:solidFill>
                  <a:srgbClr val="B50B33"/>
                </a:solidFill>
                <a:latin typeface="Gill Sans MT" pitchFamily="34" charset="0"/>
              </a:rPr>
              <a:t>When appropriate we will make comments in your child’s homework diary or reading record.</a:t>
            </a:r>
          </a:p>
          <a:p>
            <a:pPr eaLnBrk="1" hangingPunct="1">
              <a:buFont typeface="Arial" charset="0"/>
              <a:buChar char="•"/>
              <a:defRPr/>
            </a:pPr>
            <a:r>
              <a:rPr lang="en-GB" altLang="en-US">
                <a:solidFill>
                  <a:srgbClr val="B50B33"/>
                </a:solidFill>
                <a:latin typeface="Gill Sans MT" pitchFamily="34" charset="0"/>
              </a:rPr>
              <a:t>In addition, please read the Friday weekly newsletter, and where appropriate share with your child’s other carers, as this outlines key dates and gives important information such as when Mufti days are happening.</a:t>
            </a:r>
          </a:p>
          <a:p>
            <a:pPr eaLnBrk="1" hangingPunct="1">
              <a:buFont typeface="Arial" charset="0"/>
              <a:buChar char="•"/>
              <a:defRPr/>
            </a:pPr>
            <a:endParaRPr lang="en-GB" altLang="en-US" sz="3200">
              <a:solidFill>
                <a:srgbClr val="B50B33"/>
              </a:solidFill>
              <a:latin typeface="Gill Sans MT" pitchFamily="34" charset="0"/>
            </a:endParaRPr>
          </a:p>
          <a:p>
            <a:pPr eaLnBrk="1" hangingPunct="1">
              <a:buFont typeface="Arial" charset="0"/>
              <a:buChar char="•"/>
              <a:defRPr/>
            </a:pPr>
            <a:endParaRPr lang="en-GB" altLang="en-US" sz="3200">
              <a:solidFill>
                <a:srgbClr val="B50B33"/>
              </a:solidFill>
              <a:latin typeface="Gill Sans MT" pitchFamily="34" charset="0"/>
            </a:endParaRPr>
          </a:p>
          <a:p>
            <a:pPr eaLnBrk="1" hangingPunct="1">
              <a:buFont typeface="Arial" charset="0"/>
              <a:buChar char="•"/>
              <a:defRPr/>
            </a:pPr>
            <a:endParaRPr lang="en-GB" altLang="en-US" sz="3200">
              <a:solidFill>
                <a:srgbClr val="B50B33"/>
              </a:solidFill>
              <a:latin typeface="Gill Sans MT" pitchFamily="34" charset="0"/>
            </a:endParaRPr>
          </a:p>
        </p:txBody>
      </p:sp>
      <p:pic>
        <p:nvPicPr>
          <p:cNvPr id="28676" name="Picture 2">
            <a:extLst>
              <a:ext uri="{FF2B5EF4-FFF2-40B4-BE49-F238E27FC236}">
                <a16:creationId xmlns:a16="http://schemas.microsoft.com/office/drawing/2014/main" id="{21B7533D-D249-DC1A-FB85-D40C72383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157788"/>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AutoShape 6" descr="data:image/png;base64,iVBORw0KGgoAAAANSUhEUgAAAPYAAADNCAMAAAC8cX2UAAACN1BMVEX///8Are/tgx3///2HvSvUN2r///wAqu/8/////v85WFsAre5GOW/kqxQAqe8Aq+7sfQCKoIGBy/XkqADseQDwk0HtfgBpYkmZpaPoo7WEvBx8twDTIWBMOgAAp/CpMy/Czb/Yq0mvrr44YiPHnzPvr3ygwm/T3sH24rzxq2rcc5AARwDPin0fUgB+eGjXSXONmZuOqnDYqTaLvzPhiqLx0Ivi6unuvMnujjXH36Pr2tvw+Ojy16HTpKa82JGalYv0p1+jn7bxzNaiZo244vgAOkEASwC9xsfQE1n0vpiFf54/MGr6897X7vniwcH226DPYiPfn3uouKFdwfCpz2331rrysHfV3NHT5rr/6NbswV91kGurppRRdT6osrPIw7eg2PfIdWOdAABpY4lBLwA7uO/1687GwtDtyn29cGzaX4TqbQBYSR7prr8iSU3ll6tUbG55Kmbz2eHJj5DZgUask6h2hISpRU+kIBu2V1PK2LmqxYXRmI7I6/Xq1cyxQj+YxlJsikteVYT2yquku5cmHWIZEl1acW9BZzlymKNJptI9NXHX1N7HkwCXch0vFABzVgDWvX+ArUuzlEKlfBnVsGXBfHyymmRrobKyv66NwNJ0jXPAa47AiKLgua7esZhoSHfWjmm2QnONs2SfepvMbkJNhABcgEBwphiNbpOwTX/PuJBMPyfSxKVLa0adl3mqm3QAKCm6SSZ3rMa6I2BOXVeCcEmTm7PidykUAFi8sJbOsMKcXYsH6AB3AAAgAElEQVR4nO2diUNb15XGr3jwdB8CCSRWCcsEKhBKWQzigRYUQURkgQQNktACRqqxQMggPJAQHJdaY0ycxEyny8Sts7htlpmudmemTdJm/rg55z6JzSwC09i0fLYlDOLp/d4599xz7vJEyLnOda5znetc5zrXuc51rnOd61znOte5znWuc53rXOc617nOda5znetc59olbt9v7vvdfyhtNjwt4Xmf1KmL4wROIHx9c5jJRvo3/oVpeHh4Y3oIdeevm4SELTnZnvcpn4p4HqivtAZ0WlSA9P9LEdOn94eHJSsLfxVJs64rq0Lt/g3hTIlycQUVr4y9G3CgJR3b2P9yp39jFpyBY9iWLvZyQSA2nQ19BJs7FZ/z2Z9YHOfyk/IrZELCtmxjD8+SoSHpRYDdFMAvyhsby3ldmPjiII7cEDk8Av88AU4mjohTgNPaGLDkrD38Z6T+3YZAZjc2RdAstO0uB7z4YXmofuxhoYX41H6/n0wNirZCB3/GwjzzU27twxr4egzatk4LfwKk4X4JE1hauDOMuj8sEp3FZrPdtTW/bbubacpiF6dFW9hSeMaMzfGU+uLKeM3u7+77vyatbktaXbNPDdxcOi3yjkw48C2d77NK8krOlZDrlSrEpnwk4mWSniX70Zob6XTxiojwAa0jE7A4HA5LpimgC/sSiYRfBOzQmMWihddiyH/BfZ2j/Pp6kLjkSoVMplABdrCiqkxSVRl+VYkM7uJ0+t4KPHTA7wQcxIat3+HIEALYSpUqgdhivc3WzG2W3B968VM56ul78MhD+LhSJWF7ELYgSw5fVIG53en0FIUXizfSK4Dd1RyQgl4mHEZsmYo5OTveVyWfmIdKNp8v1KFiYcz7y9XVVQ+gralAiF3hdQZbvMF1A9+yHgk6AVuAeEU4nwtefi/tJizgZVu2DnowtUq+htbGnuDOkKmurv2b+/2cdPgXUnBekRw28SnkcoYNjXvcu+7kI97xYASxp9LQr1GlHrhpupjYLLduWVj2euvWrTAPnrLGMWwI/J+0X65rT5mWZkXhhWzfHOHLW1sbx4iBOTkBH6Z+PcOmTjLOBysp/IlEPIB9Iy0Q6lMo45QnHYMiKX+t9QoeQ3y59eUQmFWvJogtTA8NLPQMbM72fzV9Z7qhgThsLx4633ilPvSw9Qq/7lmntWaTaQFisAjYVQVVBQW9vQUF+EVlVRlP0jeITy+Hpg987kE3CZWXP2SHKC8vRy4lYA8OikuLs9N37rPevWT4zsDH5O0X0M8nGhtDCD8GtKZa8yL8JRxiX/+fXQJrp+8Rl16lkCmUCYaNErbEsOnUFK2t7d8oyen+UkoYs7xw2Qv/cqj8NeB+2EhIba15wbxQa+4hiF1p2CXALi4mvCsuV/ldlNQMsig99z2mvi++9z8CASeAYC/WXjZ9ns3q7pe8WnSZPMwUZgIvTmmK+USolSfIHWqlwoLJbDWZB2oXGXZFRVkF67GrWDdWAO0ZwjehkMxAUy0uxp6MfB8aQkFVZL2q4HtWCXtQrK0rav/kzjBST5uKGLZWlwk/Z9gtuf97CsMRRF7grm8FHx8ADxdS5h7KrO3xeMYLWkD4gJFcTBdDGR73U47UpGsIJ3Dk+4yathTsxi6qMw/dHy75vL1IwtY1QUL0YnRl7sGVQeC+Uk6w2oIn64DJREympQXJ2gbhqjVSMD7eUlVgGB8fx3SlJn2DJSMUvsDemzJr9wbHy/ZiF9W1v/n5x/gFYgcshFcr9eoXANs9WKOeAu7Qa+UiH2ps5AlF/160mheltm0giL3T2gTcPL0y5e4oTt9Q6+Nu8HXALmtxAvVe7CJzqs5sqmPYEC05v16t1qufe2gDar8qwbivvPzayxNgRQGi2ZK5Z6F2gYIdPeNzF9/6JVh7vJI9VPHQ7q3uG4OgdM2aXqa4t8LattOJ7RuxlYCVxU4tgn/XpRaz2Fxc7yKEPTx/aojJyE3EEFjBOis0fP7m7OevNrz5ptBgJZ5eiNBv9AJxSxY7ZV5IQd7pdmP95ZL9bzEk5hDJv0B9DyO5Ks5J2HVmc500HLOYYth8IhEqDpGE/5lPHLIiIpy0sTBqlUKR5QYtffzbz98ZHt6AvxvvfDKdgpAGsM7enLVbqqyLKdPiUu7NQzeKi5FbELibN29bWb/NYjslte2L7VnqojqTWbL2h+m026dUP3PjVrt8HHfCwo4CtRzSDsb93zRUXR0i3wxZh4aGvhrqHxrqF6aXsN92Oit7DQbAlvrtVM9CKncE7M0kbiLMPZgb8Rpz8hJr6nLdli4XLULxQqF2q1lTKeizUhM5lMaIfpLf5YS4UqZI+P0yuVwtiNdisWu8OERSSwupWgIdGJmmW9hgaYjkTnByYXFRsDm6tNrCAHbCW9yoGbyYGBKocWfmxrI3v14Btu7w6xPUG4w8Y1STyWQqlVypSsRdlOM5Id8LCedBBRKXy1TgKwmFXE1i1YRUuzeHhKV2E0m1Ywd2R5CytF6wtgGtDU6O5+vQBW7dvXsL2Jtz3NLwk5dIzY4kP3gCHmjDOQU+bGkGd4TCBm1NXC6+pQJyoCB9lv5blpVCKVcmsCbK+1BLph6GDRcKsbloNJqMRjfR2rXM2gMMG8qQ3oKth17A5jOBu+WPJ0Ivl5dbtGGJOzuq4KUiD39oUqN5icLV0Wp1jkIcfeTX9HFxMN2h5nji7DV4DGUV6/QZLJ7DxtJApVKqKZcveCoF2EoJW6VS8xrNd76j0YhDwoDJTDE5rWXYFdgbbwuwM46xK1hDQjo7cbeLcaelgoR6Y08mn0xORjWlGg0J6woLtdAWQFpHXE+FGzVxJU8i1w1VI285Cxj3SVu5bLfkqjifF7ZAepZ6yJpeqYdsUSbXx/lSzY9+BtjTxNzDktPFBcTmWyp3KUjCTe+Gtg7z0d0ueDs3szXHCV72zW5NaanGS8KWQMASYNiFhT69n+N88gRPPGWVhnUDdPLIfVI334OtkMkVvrx+EfIR6IZ8Png1B488WPsnH4CN7tAec0qA5NQ0AJeA+FyunccD6xQScavH5ERqsUBA9+L/eS/xxiYnX7FHk5pSIwk1tpZPtD4OS+a2xfX+uFxBOeopKxsPPnq9oGy913PikC57SlD95xEtuKUl2g3dzKO+vhHC4lB3EkX6+wVTD2SmplpuaJbzK5VKPRYdW7JZtg7B8dA6bQ5CIDDDfyJBwBdFo0bTGfXayZVGVGt5prCwS9uFmY0yQeE3IhUFhvXlH1RVBiPIffy4hs34aWzwdIUrj4N5SzUzL4nfnZtbxv/xNlYJw2nc2RTMZrNpQWiYJmoWMuR+vuYGGxUHhR3bh3CAk9oyHAkGvQ+uCpFgxCuGjKOlms6QaCeNkj4KgLF1YThVSnkcZqeQu1dWFpQF19dbwM9PMtBE98VWyJW7DPT09QLnsms0o8kvY5UFBS0IUKjTaR2sHxBK+olgJXRomqNKFRwNGs6HrJMS0TQ40ceObQs36YCiucsG2PyjObC21xv6m7fNGA1NCqM4eYbWHkNqC/yKdzQ52t1tn+GwA4MavsBQUdl7ff0Y2Jw0p+Zdd+6LjVLGD+we8Fdpt0YTHf3ZNcAucxK+CxqgVqfrsvGYlzeUTA9N35klZE2ZdZ94MaoDa+tM17sf4VGacNIbCrefgiUjXl4YId4ghdb9RzA0yMgmDYE6I9matwNyMtltj47Ci4JBGqlw8hQ8Ppg3NTvxiKe3oqzsAGxINyFyHnQh+ckYBNtO40vzF8TKKsDGcNsVtmW0txqvMFeu/bgH3yWuyoYL9T3EvgE/cXR1vTsBz806DFREfPkzbcZGeSo8IjyPHZjRyJNX5udFMEx5a+vdjBZtTXjgNSaN3qQR0NHTSbCKkNU+sl6QPzKNGHorWJ13oLXB3gnfAZEtdu0axtrO6gt/Ir2RoNOGHayFlIe1VybGOBxkMl2uxcuTgKbNrqKshpmbElsArA01BXTKOl0mwwuvAbYF3qbva8xKZwScKSXV81IcKB+DQ6OHU2PUHu02JqNJYxS+Qkc0GMSbF28/4K8fnbSA/SCnZHbOZg+HYEPSmnDte0y+ev5PpcbSL+e/TIJbUq8FXdxBxLDu7sQEM7e5aAFfiIUKO1KCYUPjdjhy2BkbJC481wrYDoiGt68HoeVjTg6WbMv24/BgY9Qzo5qZUuA22qOdxuhoEn7gMVjnLt5e5ivyyNUgNVqv3Jk3HYaNQ7oK316Dw4VLlib/MFP65YX5TiNLkxAbuC2FhZmJCZEMpFImE/xbIj655OUqFzP2PfBxdPIx/B0sQzI8yWKP3HzDCVFUqsBmeBwvy5YH6NHU2J3s9HZ2RqOl0dHRZLQbzilYwZGL+Tg5ztWMl+3OFQ/DZicsf7o4g2gG1/7n83/4oBTOrn7i8WdSRsHgbWQpVy9ethK/QjJ2BzM2ZKB8BqxdLmE3B7o4Hts2XIG5kTc8EXZ0n9sdcrPmFamsdKIqvRQcO1k6M2q0d88kuzUzGgjJtLKSpzR4/YiQRvcaOi9smTyxCxvaHqQT4OFIrTFSIj6e+GiiqzAnwP7m/16V9H+bkLyyKOGaSksRDZw7G9LCYZLRQSQH7ABPrDeXv/aMgzfHE0rF++/Dg9pHgr0eT2VvZW9BhO/uNHaXJjshHYp2gpcnZ8AJoB/rLagIHtLTstTPU7CXOS9sBbf7SF5IorBdAzU2sfrPuroCgW1syCoESqE+plSEJuVHL4c+IS0ZG8JdpvCjh8TWBaWXRRcgfPlnOig+Hyzf/NrQy5MpvUohV+jRy94nQU9f37pzvKUs4rWXdidnOqOdpUmN0T6qMSYZ0hFlN2QXvKFqH+g8sFV7BnD4Tk3U3smo/60NfoRl0ra0ATIKzjCTW9XAqRk2P5UG7ntubK3NOLFh0SEsy25sFqjGblv7CqjTQ9wJFQQC7PdUNSRoePDAA37eGwEnT2rsyZnR0ZlRO7x/9wwRFlM4zQbt/uBEmvdI3dXxsVWKPU5k1NhHX6q+UP2SpnsqWcrv4dbZop0zf7NrjBiTqC+ekEttW+2aWkmD7k1BHwY1l60rw3O5OWvoveYu3vy619lL+f9NyJRqUalQqUMk+PUXX6CTV0SIERK0pAaCil2TjI52d9qsdRBBLqcILcbDuvdmGHBcynv2t3Qe2AqZuNvHBe9M9OfzF74s7YS+ZjSK572DW2fxary8CNcGqjK1Cjw224GB56pdKxjWikViyexyTXiDi1br3BsG3gnhKa5S+X1yBUaUSIUhUlUFURiw7Zpu++hMNGrshi9HR2mqtmH2m1nTIq3pAIWexqaR3oqDoI/GprzA7TpF/oP5axf+ZvfiIsM//dgLWSNwZ2tinYPYo1PdMRrT8C6lXJFNVjBCyFSQ7mKqhstVwtowPyaGQqGH0lFHbj4iD67zfKUT6iylTK7GwZrstI+UKvLd3dB4jJ1RiKfd0VG7UPTVO9PD73xTRBKotV1+jo5Gxw+BPhJbvob99C5uLhRi78GDy5VqojgwYAtoMcHOQHM1dookNOnVsCJkT3NRurPxHIrNW69dAbUSlpTNCbd/cLugpSUIfZhPiamxUs3ZoKjD93F3TE2JUO7Zu6PG0lIj5CwQOpaKGkqWZku+qSMKHBNy7e1t+N4D/TsPbKidxN0XkorUR6lPpCSqKQVpSr3Y+Hnbpbs25gzQrGMkGs0VITuPpYpnE3M85Fg5qJ6Z0rq6evHm8hvQFHvHEVuhAoN7w/U26M/pilsMie4aqL9KS2cwNy0dtVOeXDbVFrUvtKcINiP5Xmx+v07rWCEtsbuL8DOpFT7wNklRdur1ExOSx85oILEotbmewsY6DMPPDbJXyz+wkpuQrgT5YCWH1wuuEGB/1AzYNdDrCekb7ilI4KJGzEztRuwPai//7tNPP728RBIquWKPtSGTOYL66A5MH991SPV7f0Gpfd05Jdn4V6i+PkSWekD8aNLIEZde/pSglqUCRzcbvhoa6p/dWkHM4UDgyO3KShxJ4KXrpfJDjw41rNvdQd3Q+9W4Rcj9Z6DngsSVjIVsZPHyn/9cN0CoQu/fi00NR1EfjS1T7spO1e9h+yz2+zpzgpaWjaMCZqWXF1hQ8an3EZ5dQ8nGBluP8s50brUZy73fuh6h6J9xuQJnWcDJykOETN3AVU1TNyBfZS+04WCK+HKztpkIA0s4caSIc75dTs5Btn4UdR7Y0JdwO7GLJezse2R/RBsaGsSFovb29qL23E+eTiJwodnw8HQDW6JQMvzXfjh3dBArnP/I11KCANkdE1Sd4A/ue4PwKIoEvJwKxJZ5DMYOAbaOreaAkO2CrkZc2/le/JHQeWHr13Y0753Y1FZZVmbAHy6ZP/74Y/Mi/AEt4mMPfDdWDZqv3lKICCUAvCGQIXganp6tbc8WLUXmJeqF6xSybMvR5LCIU243mBkCKDzVCjZtpvEKx7ALtbqMxcZvX9BtF/cc6eL5YONSyH2cHAfN1p1lZRUGeE9pZhJdHBDqimprayHYkLaXoAVQY2m2NXznFYZbMtxP+odLNhpq63LzmWxKUwAf/qyrqbCpK5NhsyGWQNfdTTeh7o5ika6I5HNiC2ce1/MSNmbCkC90WQKZzK4FLXwe1PlgKxQ73FT9YQ0K6iNh7urqA4/T80tIi9ulc29fWOox1TE3vzwA2J3QwRkhSS9lXR1gs2VHgD07PNzAligUpeCKpaRrBhfqs6bHjsdNE+U4bGEJ27rukg6R1AymazahhX8CSF2PIZ9vzmJL0yUBLVYC28rH2Plgs+meLWvjtC6kEz4yt3rx4upc3+rqTZ5I2KbNoenphp66osXFxS1syGeSEvcO7M2NITZh324lZEDAwRiUQC5pM7qMtqsLF6AGApnCMUI7atxTHdCyOWGBCIgd1r392i5seNzCBh/MAzo/bOWOaQ21Xq/EEX+fANTA3bd6cXVZwm7fnB66U7LxVS1rrlns0k4IPRI3YE9LsUyc3hhg63EGcodl9l4kYrPD0ZxV2OGwYesS3VNsrkicha6u613i2Iut3YFN8gnjJ8D2ZUX5LeyLcwy7rnaoH6k2lnJEDFtTajMaO7PYmxuSuYfu97AXWUk282V+3p57kxlpKszLpn1tNiLiNrk332yAbD5Emg/D5sh4Pj5+bGyCw/pgBkikV0Fz8Hj1BxL2wJ07DGpzFzZO4nXmrE1mpeWUQyXS6qsF1mcLRJCCW/bMhWg35XmewhP87+5dQqCv39h4Z1YK2M2h7bYNkS+gxV0oW9x5+fgJsG2ZjKMwDCf3A9AP8UGQsBemGfWdp7A1M4wbsDnJ3sMlwz1S7GdrWChlxi7KLu2IXXvpgwuo6AfXIGMJZAj55uNPPvnkYyt1xbHOyGJrdYWZgCOM2w62V2RG8vLxvCL5Dmy43I5w2CIU8gLxSiMXVREite3U7DvYGw/17MHGcI7ciM2R4eE70yXDGw1SFARusHVKWm83ILn8ZHVbG+vn4SlGSKaQI2xB4mVBrWBDi1K/rXU0s25bfPddkWxViet5+Xhe1pbvtDbXZQvbLFBjCrSSHaGSZLHrFmaHN0qGrBIPw86VK5pRsDk6OSFDGw3sOEt1OW4qUdeZpctK7J3RKPbzUXgyEotO6yCSbxAu7sIJbcDWabfmTetbG3ec3tHp+ImwceoO7N2FFzqIb1G2jthojaLL5qXNzQUpCWHpys9eyqnT3tn5M4Yt/jXbRJeKJNqBLHUt/KwGm/ooXib7jP0nP/7RvxmJ46c/bSJLlzGhgdIqAeSc+PLbGZ6sZ1O08tbyHdjOvKjzwtbvbttdjnDGMlbOSflQGY4DLpklmcw59RBBnHyFqa2tTfpiUsS9i5v92CfhasXFIrxELK/D6LbmX8G6g3SjnZOjyeiP/gOxG1tvQTMwmVILuPaS+hRqEoKslK8kfBCqF66xtX7H2eVHfdy2zbjD4bDYeKWeeVRZC9mtrWUV4r+zuHRhPhaLSV9du8YMJLhrVu51QCOBQmTRlGpvT5lN2Cjiyl/cS4O5u5P2me5tazc23iLkTsmd+7gX1hWHtJi9Bd+7XuAZbyGh1pd3bILl8otoeWHvattYRk1MPJyY4FnYLAva2O4Wi7RIIGIweNgGGYg8scm9kkb6xJUOXHYp4KYXWl+PJy3U1QmEVyRWcL6oO2n0jtq9xp/8+Mc5JydD0DkyOij/2S+CrwXhfVoiYmjn+CF/eth7OjCOTIyVT3A4OkB64QBSPHWwrtO73rIe9BhwqsbPirRIVsxLmqV+BgelIN/BmFz/7qVLj7FpFpmpwPn076+kRdIdxYlse/cH/8GcHPd9c1QUxdBmKBT6MCTNCgrEOtJnBezdvpZn/3WSdAWwJyZEzud3Ew/UXxK2RReA5/XxoMez7gkSzidLQO3vvV5VVQG6zkN3jzO7AC4q9Uq5Uq+Gcjb0OKDrykw8hGDOHESt/8UKBexRY7LbOPqTn3dCZosrEHCTwY1iafawOI22FWjfVUiUlg3k74b9lJOHrkyMEZ8q0QFY3iw2h2tXeMO6x2BYNwSpP+FPJBI+r9PKpnMKoFTWStMHhLLJX5Xaryblt3QWm85xJdft8gnFezzp7jZ67UZeo4lqvMRKIpAikLRfoUgkFC6iThTjyjnq+S5kxTeXH/w9sV27sbHh+lSITSGUNmc7ElszVPjr4x7P+How7lL61cq42tsy8iBY6XRWcNnlZdpMFluu5vVkoslBbLrMBOGviBP1OPanSqxsFapQvAnW1RGnBw5enIDT0Md5vx6xOWqoGL+5enN59arwd8OWKfYu5+DW1hSAzZYe1V/iOUigec72ryESNHjW1z3jXmjZCQW0bm/l7dtvoLX53MyJlqcqCXtNgdZ2gLXfJbaJ+n+txwDtUyY6eG9WPPnhxTcqq6oM64itwhFIvwqw4fJWFFR5lpeh+rP+HbGVu2cdCE34VTLA7sB9qVvKdDnIugcUpIT3JfzQtvnrzvWKiqDz+ja2jUrTYuqEL9e26yETs+DtKAjjXtlhweU3cLVhELBxacVaQiFDbKAuKDO89eDvjC3bPccNF13CXgEXbXJsFYGFhTyN4NwrDjj5/TiXE4nw7C/ZmgHnqEIpl4PDskh+5dKlK2MYrS3aQh36EbemTLw3daODSu2pz1pZVjWOTq5QJeJyFcPOltROz9zqzT1t23uK2Dgvv+vggisulzMnBxfdga21QZea81Hwe5xHoiIbJMjOD2otQkdHTU1NR00Hm6UU6ushNCB21trQB6gS760UF7vZ8g3CVY07KxFbnlArFQqGnSupq1q+u/d2Hd7rbK/ZKWHLdm3OwAm5NZUcQhpga3cYW2uLxV6xa1g8Mk5OijiXg1thcPuTNPOfIdxUhyQRb8uCSR1Hmi0Wm8WSKy6oQvb+yr3BFRwOBn+hBP6m/X4plicAezvv9u6hhhwGm9nRiXl+2PL47qODf7qUiN0MNe+WoHuKxSah8zEa7XYRsUWwmm/NvTLoJrbsEo8dpxiFizNfTXBVvc6i1erQ/NPT0yL032DwKRLHuzRIi8bT91Y67t24B+pIb096eA9YOHcasyJI7X9qAbPAuRRTiK0N22y2t21vv91s0QG2GBuVSk17LCaSG3/xQUSXuXC7MrReLS43FcTYJDsaWz4dawttY4Nmh9/Z5HiXSva+6EskcLqNRdP0ykoHm8Avnhqkubj1lK1zOnpgKS/svSsaJIOztYDNlmYSGhsT68ce4t6G2BPJyUs19idtontQhEikVujX/rJCxIcPH4pi9TzWJDHMb1hj+OOFCyLBgUOHw0L67/QPTeMdCTgK2Yza5XLFeZ4FN3fNL2qmUL94z43DhGVVFb0Hb3RoORUnl6/tf3TxSbSTJ822rJrhWzESy2GHRLHjHm6hUatk/qk0FjATIVLNirI2OGN7Frt6Mne8oenNoWHCbqmVm87fVnbQmrJnfh17yQPVcirWThywHCgGjbOU53PYuBgl1tY2msWurhZXVuKQfMehy3WnqYQdqp6cjE22TRJIPnEUPfSkDW0PEno2Fs1keM/dJ4Ta3eohNkszrvKhh9x36FTatuKgLZVePPFSKSVfIX5shMzaTEZRsrYLjK1ITKUpN9GIxeokc/MLnPfnfyvFpPuVL2O/xxUhZNG8YS3q2dgkI8vfzWpZIEuXL7PFOTjRhKrjC7XSnSsO0dEDanlg71mQt0MsKJXCSbtv/OJ9fdxH0dpeO5Ot+kts27KEXKFQuu6tZHN5ErsA2PNfxtp+nyyN/p54ozP2ZIxAuZEa+Kqk1jxNrK+3OLManyMDpoHUgLm2xwRfLNYODKRwZfJnE5fuHoZ9dNKS1+jK2v4rvzjk1sC5c+Q9hUyhTwA2F7Ozqb5SbNu0+N6aTK5UxadwunYW1EBJdfVkLPZkHle+lMb+qJkZ/eAPT0JQSZpNZBYHjvowDuOdWgrKel+3DtQSMxlYIovwB56IidcWZh43Nr4W2u+Mcqo8jbatUHDCAQbv1kTbrrUR0uFSqvS74z0bSEnfc6+5xI7BGkIaqDBghYAlTkJYm7/wBFKabqIx2oGax1VJQntRUQriVF8LAvOYgQL2UmqBzR8vmvBpgJg4m7bwUmPrxGHUR3t5PtaGuuGA1g32/hMgQCx2ydV6kbJJetASjr1YbuF9dAbTxYO47HJTXEoVXV4gs2QedGEeOjoNN9o9E/2yOtcTmXANOmADtXc9CNyStUktWRoAY9dC1CMmyAy12vJDqbmjvTzPnHztwE2/oQvz85OTvEjh7+LWXlTshC5dwuEDnLnDX20gRWTo1cvCLIldm38Si1W3Jb00autsK01CksqvrZGiuroUw0ZqSDODFZK1a01g8AXcbbRo7mmHQzZb9j+VbW56wJrLY2LjEsyD+ovYhVAbH0ODiZ98nJukX4JWkekiO35nltS9ujFdtzTLCZOxJ+Dm10KE90afXPvjjHdmJq7Xu6wmsz6u028AAAjqSURBVMCwq7zYKUN6XQDWXiDm3CGwbbdnS7MjdBptW8bWaR3wVhwRYyExhlF6+p37JlzSANi/aiCkUMsL9FEf0whgm9pf/bQdntHc4ObYNIw/+fcYsRmNXj/ujQUsnlm7EoenaIQ5uaknlW05uLmsp0ggT2Uy+5zT6VgbNwod/FZQf7CMg1swFxX1WHvA3IAN1aSDjDxYXf3+3OrqAwG829xuEjYx9cS2PYkjYt3VIcJ5jTPEr1KpcY29timLfd1JIujkgmm3ao+yM8HxRe8phDQmhfLo+yEM3b+Tsvb3f2Wtq/t8EwcWusjI61988cYXX3zxAyvZnAX/3JzFF07Ox1hSz8yGW9p4vwyxLToo4rBt83yFk7C2/TRTHtzUcFrWVilUPu7At+T4eys82fz8VdNsf0PDrAmcnGv6r/9qIiMtVVVlVQVVeP4C9NvSsIDkOMDtYoKwoVbhuvWATovYVVV41r3w8LqVTkxcmpgoLy+fOMYNQCOnU4ExHZysgcX8iUQ8i90/JJrq3tzkm1obP+NGWiqcwWBvGWCH6ndLJFBXy9n4UiKhUEAnGQ4EAmHS9/oXOf0asP9Tq/0N7ql5eGh+sltHZivHwEZ7HGRvqldBioZOvtTf0D9bV/erWdLU2voZWLvFO27gwWyh11q39Bp+3chzfr20JlMml2NIE/AOoKTv132P+h48Grn5w5G3EPs3v/lPOhEKleeLzZH101iFmJNCpnQdFM7XlHLcG7kV0sDaXOCzz5rA2hGns8Kw/rq1vvXdSzk9fDgGiRbP8Xgn17hrLYGxQ01CN9LpQbHv18uP+uZ++ejmo0e30UlAzFPy3ZrP5bMw7TjYMtVBd66Ig7Xojg6s6FezHO51JYhd2TLOsD8qZHcyxhmhcGEAsON6Od45EC4Zro5O+PW43pz2/XokOLIcsc5FvDd3hrS8d7A6TxVbhoNLB7y3X6Vf43amK5uU4m2qAdsTdFZ6KwH75Y+6sjsMeEuXFrETSoBmh/XjyvU4W2YPTv7g0fLco77bkrWPKY7mtULrWNhPTQLm3kuhUuAgw87kFOpPqEghpHkiEWcFYN8dY2OnuCHIoS0MlJdza/6s4kqFHLBVU+nie4A94rUuG/k5725r5yeaz0LbY2JDCbofNEflmM7Ac64UsdKkprtbYycj49CBlVVBB1Y/NoZLKgNN4XAhriQrL+eJT1qT71Ky6aG4oiZd3AFd/ffn5uYewL+51+eOvyf99NalbWPL9xvAwpkMuVqKdph+4LCXUcO/MunVeEdef4Ppl4jNpv7CATZRECgf47iE1LbVCVUWuxhXcYx8d2t0xXps7PwWIeaJzfY1KfZuRclhQ0SDHA4irXBz1frgIp5r0vjKhWtT3faRB1dvrl68fXXZWn/lo+z2V6bA4ys8F1fKVdAx4m43hQoa+NQ+O7qOpzxX4+VrbQV2sP41fr9+W+DUEIfxdK1XL95evfhDSIqjxrYLF14Z7abLD5YfwN9HBCK5ttCRye6dYiENCk4X9l94Vya5LK5SfphOHyMp2Qc6jzHT42CrFHG26mLfohvcOxaTluqM4CpU9HNjp9jWxmtmthtFfevjpnDTlm4hNphbqdCrAVquAGq5K3cL3xMqvyieN7bKzx9Y7XFc3K+GuITzuhSnXud4K/h5Z9RoLE1um4HszNIkITYuV4bc1B/H9SxrK+nBZ7o3Vn5RPG9s+b5tOksE3S+evF5NqOctCL5AfnWZ0KhGk9z1Qrbxa4fq8ZtYiVA+60XU7X62DxzI29j5YUNWevBtObi4tO1njYMsdLyi5SYuMAd1JnfdCWa/DTOEk8YMOCoc/LLnh606KDvbPlW8LBEoFcta3oLIbc1+59tW76liy5RrB3ELuJlpaFYgfITg2lvn8tXl1at9bN/jt0rMFDl46/JJsBWyfe/hI0BaBtizJb8zk5aCyDquJBjvIyMPntsNOfe/JcFJsVVQDT+NLdCepYEBQRj+bZ3AOcsqysrWgxXj7B7dz4E4Kz6v7DSvWRGVTL8fNhV6epaWKJ0u6iGU4l2GKI1Q/JygZwpMzyJ4Y5oPd17L8ZSJ/cdNlwQcut78FEeyndisIs+Nd6fyCGx5bX+jT8+yMwnY8Yi/S9kcDlp53TB+ffw5endOXD4bJ/Ka8fTvPyWCEyGbm79LkcDEXQuuc14/9G5j35ryWJyWl7X1B9xEjGsYvvNpimPY0m1OXghs7lSsDd2Xfy82dF0Qwxvu/7YI27XNYcEy5cT3BD5V0TyGyfPMydV7K05qNadSJuunRQOE5jNP8S2K404npLEhtL12pMS6tDTQI0iTMy/E/eGzyqv6zCukqZ83ynFEvXlkqPlsWz9kFugFFEd5z7PfiQO3b58tbGm71LNiq/wvUMPNSxxHg894uxkM42cO+zSW7IC1X4CU8zji6JHTYHlgK16M3OsYOnrOM4+Qpj/ZHfqfp07B2jJl/HlTHFdHe3leC6vPmLWxXhw/fNFOXvu3z1hIQ9HDO+5j36TgbIg74s5K+S2sft4UJ9DhQyz5JKdn0NpHbXvMo9/ee1/As6HD++4jsRVP3eD1jOjQmHb4/clVcqUMP3bieSOcRIduD9oPW4GfIoQfoZTwq11nsPOSdGjjfgpbpVIqZci7RulJPzDrhdCunrtsz0bfXdgqmUqPn5KVnXU+w8wob4H0UdAVZQWVLQaDYby3rGpfbIXSv/+HDZxN8estlU7PjnuY81s5zE5slWKN585m2N5XSCJtLeHYg7B9C9Qd2MrEmQ1fR2jbkrm939vYqsQZb8t5idttbYVCfuBCjX8gCdnJgy1suexZPkPu7Ei6ud0W9hGrkf5BxGVXcW1hP/cPgP3WVLkzpJ21kaOTC81Nsi4uF/9ZsDls3VlrK9f+KeIZiuUsRCo/1p7joqpvWRyFIoWwzmvtzE18PJOC7EPvlPvvCvjHFYfWxj3K/1TG5oiHnM3R/2cSR7xEtu8q2n9wUXIW5zxOQafwOfVnUWd0FPxZFf9nGFx4Wif6RONznetc5zrXuc51rnOd61znOtfx9f+hTBBNjF8iUwAAAABJRU5ErkJggg==">
            <a:extLst>
              <a:ext uri="{FF2B5EF4-FFF2-40B4-BE49-F238E27FC236}">
                <a16:creationId xmlns:a16="http://schemas.microsoft.com/office/drawing/2014/main" id="{77423EFE-B592-843E-060F-89739D94EF9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pic>
        <p:nvPicPr>
          <p:cNvPr id="28678" name="Picture 8" descr="http://englishbookgeorgia.com/blogebg/wp-content/uploads/2014/07/pmo-fact-find.jpeg">
            <a:extLst>
              <a:ext uri="{FF2B5EF4-FFF2-40B4-BE49-F238E27FC236}">
                <a16:creationId xmlns:a16="http://schemas.microsoft.com/office/drawing/2014/main" id="{6698D1A8-1E28-84DD-E95B-5D57345FA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944" b="15668"/>
          <a:stretch>
            <a:fillRect/>
          </a:stretch>
        </p:blipFill>
        <p:spPr bwMode="auto">
          <a:xfrm>
            <a:off x="7418388" y="376238"/>
            <a:ext cx="1487487"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943B74-66B5-51EE-D3DC-0BF582521D33}"/>
              </a:ext>
            </a:extLst>
          </p:cNvPr>
          <p:cNvSpPr/>
          <p:nvPr/>
        </p:nvSpPr>
        <p:spPr>
          <a:xfrm>
            <a:off x="652463" y="1150938"/>
            <a:ext cx="3232150" cy="7921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2">
                    <a:lumMod val="75000"/>
                  </a:schemeClr>
                </a:solidFill>
              </a:rPr>
              <a:t>Class Teacher</a:t>
            </a:r>
          </a:p>
        </p:txBody>
      </p:sp>
      <p:sp>
        <p:nvSpPr>
          <p:cNvPr id="7" name="Rectangle 6">
            <a:extLst>
              <a:ext uri="{FF2B5EF4-FFF2-40B4-BE49-F238E27FC236}">
                <a16:creationId xmlns:a16="http://schemas.microsoft.com/office/drawing/2014/main" id="{BFD63781-EA6C-3745-13C3-577BC49DFC9B}"/>
              </a:ext>
            </a:extLst>
          </p:cNvPr>
          <p:cNvSpPr/>
          <p:nvPr/>
        </p:nvSpPr>
        <p:spPr>
          <a:xfrm>
            <a:off x="549275" y="2232025"/>
            <a:ext cx="7793038" cy="7921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t>Head of Key Stage, Mrs Lester</a:t>
            </a:r>
          </a:p>
        </p:txBody>
      </p:sp>
      <p:sp>
        <p:nvSpPr>
          <p:cNvPr id="8" name="Rectangle 7">
            <a:extLst>
              <a:ext uri="{FF2B5EF4-FFF2-40B4-BE49-F238E27FC236}">
                <a16:creationId xmlns:a16="http://schemas.microsoft.com/office/drawing/2014/main" id="{0452E8F0-B2B5-F9C4-3F46-8779D759155D}"/>
              </a:ext>
            </a:extLst>
          </p:cNvPr>
          <p:cNvSpPr/>
          <p:nvPr/>
        </p:nvSpPr>
        <p:spPr>
          <a:xfrm>
            <a:off x="5268913" y="1160463"/>
            <a:ext cx="2232025" cy="7921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2">
                    <a:lumMod val="75000"/>
                  </a:schemeClr>
                </a:solidFill>
              </a:rPr>
              <a:t>Set Teacher</a:t>
            </a:r>
          </a:p>
          <a:p>
            <a:pPr algn="ctr">
              <a:defRPr/>
            </a:pPr>
            <a:r>
              <a:rPr lang="en-GB">
                <a:solidFill>
                  <a:schemeClr val="tx2">
                    <a:lumMod val="75000"/>
                  </a:schemeClr>
                </a:solidFill>
              </a:rPr>
              <a:t>Specialist Teacher</a:t>
            </a:r>
          </a:p>
        </p:txBody>
      </p:sp>
      <p:cxnSp>
        <p:nvCxnSpPr>
          <p:cNvPr id="10" name="Straight Connector 9">
            <a:extLst>
              <a:ext uri="{FF2B5EF4-FFF2-40B4-BE49-F238E27FC236}">
                <a16:creationId xmlns:a16="http://schemas.microsoft.com/office/drawing/2014/main" id="{B6BD50A0-88C9-644C-7035-32B22AB5E8E2}"/>
              </a:ext>
            </a:extLst>
          </p:cNvPr>
          <p:cNvCxnSpPr>
            <a:cxnSpLocks/>
            <a:stCxn id="2" idx="3"/>
            <a:endCxn id="8" idx="1"/>
          </p:cNvCxnSpPr>
          <p:nvPr/>
        </p:nvCxnSpPr>
        <p:spPr>
          <a:xfrm>
            <a:off x="3884613" y="1547813"/>
            <a:ext cx="1384300" cy="793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B8F091F-C264-CFB7-8257-9D6E8ABD1B13}"/>
              </a:ext>
            </a:extLst>
          </p:cNvPr>
          <p:cNvSpPr/>
          <p:nvPr/>
        </p:nvSpPr>
        <p:spPr>
          <a:xfrm>
            <a:off x="549275" y="3359150"/>
            <a:ext cx="7793038" cy="120967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t>Academic – Director of Studies, Christina Hubbard</a:t>
            </a:r>
          </a:p>
        </p:txBody>
      </p:sp>
      <p:sp>
        <p:nvSpPr>
          <p:cNvPr id="13" name="Rectangle 12">
            <a:extLst>
              <a:ext uri="{FF2B5EF4-FFF2-40B4-BE49-F238E27FC236}">
                <a16:creationId xmlns:a16="http://schemas.microsoft.com/office/drawing/2014/main" id="{D80C9BC5-2222-8C6D-1FA7-81909D10264A}"/>
              </a:ext>
            </a:extLst>
          </p:cNvPr>
          <p:cNvSpPr/>
          <p:nvPr/>
        </p:nvSpPr>
        <p:spPr>
          <a:xfrm>
            <a:off x="549275" y="4835525"/>
            <a:ext cx="7767638" cy="1354138"/>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t>Pastoral – Head  of Prep School, Mrs </a:t>
            </a:r>
            <a:r>
              <a:rPr lang="en-GB" err="1"/>
              <a:t>Shackel</a:t>
            </a:r>
            <a:endParaRPr lang="en-GB"/>
          </a:p>
        </p:txBody>
      </p:sp>
      <p:sp>
        <p:nvSpPr>
          <p:cNvPr id="30728" name="Rectangle 19">
            <a:extLst>
              <a:ext uri="{FF2B5EF4-FFF2-40B4-BE49-F238E27FC236}">
                <a16:creationId xmlns:a16="http://schemas.microsoft.com/office/drawing/2014/main" id="{7F1137B6-A122-FC78-B819-BAA9031DCEDF}"/>
              </a:ext>
            </a:extLst>
          </p:cNvPr>
          <p:cNvSpPr>
            <a:spLocks noChangeArrowheads="1"/>
          </p:cNvSpPr>
          <p:nvPr/>
        </p:nvSpPr>
        <p:spPr bwMode="auto">
          <a:xfrm>
            <a:off x="2268538" y="61896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Arial" panose="020B0604020202020204" pitchFamily="34" charset="0"/>
              <a:buNone/>
            </a:pPr>
            <a:r>
              <a:rPr lang="en-GB" altLang="en-US" b="1">
                <a:solidFill>
                  <a:srgbClr val="B50B33"/>
                </a:solidFill>
                <a:latin typeface="Gill Sans MT" panose="020B0502020104020203" pitchFamily="34" charset="0"/>
              </a:rPr>
              <a:t>We firmly believe that a problem </a:t>
            </a:r>
          </a:p>
          <a:p>
            <a:pPr algn="ctr" eaLnBrk="1" hangingPunct="1">
              <a:buFont typeface="Arial" panose="020B0604020202020204" pitchFamily="34" charset="0"/>
              <a:buNone/>
            </a:pPr>
            <a:r>
              <a:rPr lang="en-GB" altLang="en-US" b="1">
                <a:solidFill>
                  <a:srgbClr val="B50B33"/>
                </a:solidFill>
                <a:latin typeface="Gill Sans MT" panose="020B0502020104020203" pitchFamily="34" charset="0"/>
              </a:rPr>
              <a:t>shared is a problem halved!</a:t>
            </a:r>
          </a:p>
        </p:txBody>
      </p:sp>
      <p:cxnSp>
        <p:nvCxnSpPr>
          <p:cNvPr id="6" name="Straight Connector 5">
            <a:extLst>
              <a:ext uri="{FF2B5EF4-FFF2-40B4-BE49-F238E27FC236}">
                <a16:creationId xmlns:a16="http://schemas.microsoft.com/office/drawing/2014/main" id="{B8AA09CD-D421-0F96-C3A4-C52AC6BFB2FC}"/>
              </a:ext>
            </a:extLst>
          </p:cNvPr>
          <p:cNvCxnSpPr>
            <a:cxnSpLocks/>
            <a:stCxn id="2" idx="2"/>
          </p:cNvCxnSpPr>
          <p:nvPr/>
        </p:nvCxnSpPr>
        <p:spPr>
          <a:xfrm>
            <a:off x="2268538" y="1943100"/>
            <a:ext cx="0"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FA5DC5-A1C1-2322-871E-5F9E137F0CFD}"/>
              </a:ext>
            </a:extLst>
          </p:cNvPr>
          <p:cNvCxnSpPr>
            <a:cxnSpLocks/>
          </p:cNvCxnSpPr>
          <p:nvPr/>
        </p:nvCxnSpPr>
        <p:spPr>
          <a:xfrm>
            <a:off x="2268538" y="3046413"/>
            <a:ext cx="0" cy="312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7B1A41-BC6B-638C-7DDB-5C815688926D}"/>
              </a:ext>
            </a:extLst>
          </p:cNvPr>
          <p:cNvCxnSpPr>
            <a:cxnSpLocks/>
          </p:cNvCxnSpPr>
          <p:nvPr/>
        </p:nvCxnSpPr>
        <p:spPr>
          <a:xfrm flipH="1">
            <a:off x="2268538" y="1943100"/>
            <a:ext cx="0" cy="511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C4B4EF-3E65-B765-3B66-D2ECA9F5C690}"/>
              </a:ext>
            </a:extLst>
          </p:cNvPr>
          <p:cNvCxnSpPr>
            <a:cxnSpLocks/>
          </p:cNvCxnSpPr>
          <p:nvPr/>
        </p:nvCxnSpPr>
        <p:spPr>
          <a:xfrm>
            <a:off x="2268538" y="4568825"/>
            <a:ext cx="4762" cy="29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61A789-737C-1A88-84F0-B3BBED4333CD}"/>
              </a:ext>
            </a:extLst>
          </p:cNvPr>
          <p:cNvCxnSpPr>
            <a:cxnSpLocks/>
          </p:cNvCxnSpPr>
          <p:nvPr/>
        </p:nvCxnSpPr>
        <p:spPr>
          <a:xfrm>
            <a:off x="6384925" y="1974850"/>
            <a:ext cx="0" cy="3127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851CF-825C-955A-B73A-22143748FDBC}"/>
              </a:ext>
            </a:extLst>
          </p:cNvPr>
          <p:cNvSpPr>
            <a:spLocks noGrp="1"/>
          </p:cNvSpPr>
          <p:nvPr>
            <p:ph type="title"/>
          </p:nvPr>
        </p:nvSpPr>
        <p:spPr/>
        <p:txBody>
          <a:bodyPr/>
          <a:lstStyle/>
          <a:p>
            <a:pPr algn="ctr">
              <a:defRPr/>
            </a:pPr>
            <a:r>
              <a:rPr lang="en-GB" sz="3600" b="1">
                <a:solidFill>
                  <a:srgbClr val="B50B33"/>
                </a:solidFill>
                <a:latin typeface="Gill Sans MT" pitchFamily="34" charset="0"/>
              </a:rPr>
              <a:t>Safeguarding</a:t>
            </a:r>
          </a:p>
        </p:txBody>
      </p:sp>
      <p:sp>
        <p:nvSpPr>
          <p:cNvPr id="23555" name="Content Placeholder 2">
            <a:extLst>
              <a:ext uri="{FF2B5EF4-FFF2-40B4-BE49-F238E27FC236}">
                <a16:creationId xmlns:a16="http://schemas.microsoft.com/office/drawing/2014/main" id="{AAF68039-5E8B-191F-5E9A-69AD8A833420}"/>
              </a:ext>
            </a:extLst>
          </p:cNvPr>
          <p:cNvSpPr>
            <a:spLocks noGrp="1"/>
          </p:cNvSpPr>
          <p:nvPr>
            <p:ph idx="1"/>
          </p:nvPr>
        </p:nvSpPr>
        <p:spPr>
          <a:xfrm>
            <a:off x="457200" y="1341438"/>
            <a:ext cx="8578850" cy="5135562"/>
          </a:xfrm>
        </p:spPr>
        <p:txBody>
          <a:bodyPr/>
          <a:lstStyle/>
          <a:p>
            <a:pPr marL="0" indent="0">
              <a:buFont typeface="Arial" charset="0"/>
              <a:buNone/>
              <a:defRPr/>
            </a:pPr>
            <a:r>
              <a:rPr lang="en-GB" altLang="en-US" sz="2800" b="1">
                <a:solidFill>
                  <a:srgbClr val="B50B33"/>
                </a:solidFill>
                <a:latin typeface="Gill Sans MT" pitchFamily="34" charset="0"/>
              </a:rPr>
              <a:t>Safeguarding</a:t>
            </a:r>
          </a:p>
          <a:p>
            <a:pPr>
              <a:buFont typeface="Arial" charset="0"/>
              <a:buChar char="•"/>
              <a:defRPr/>
            </a:pPr>
            <a:r>
              <a:rPr lang="en-GB" altLang="en-US" sz="2800">
                <a:solidFill>
                  <a:srgbClr val="B50B33"/>
                </a:solidFill>
                <a:latin typeface="Gill Sans MT" pitchFamily="34" charset="0"/>
              </a:rPr>
              <a:t> There is a tab on the website about this – please take the time to read it.</a:t>
            </a:r>
          </a:p>
          <a:p>
            <a:pPr>
              <a:buFont typeface="Arial" charset="0"/>
              <a:buChar char="•"/>
              <a:defRPr/>
            </a:pPr>
            <a:r>
              <a:rPr lang="en-GB" altLang="en-US" sz="2800" b="1">
                <a:solidFill>
                  <a:srgbClr val="B50B33"/>
                </a:solidFill>
                <a:latin typeface="Gill Sans MT" pitchFamily="34" charset="0"/>
              </a:rPr>
              <a:t>Mobile Phones </a:t>
            </a:r>
            <a:r>
              <a:rPr lang="en-GB" altLang="en-US" sz="2800">
                <a:solidFill>
                  <a:srgbClr val="B50B33"/>
                </a:solidFill>
                <a:latin typeface="Gill Sans MT" pitchFamily="34" charset="0"/>
              </a:rPr>
              <a:t>– not allowed at all in or around the Foundation Stage (legal requirement).</a:t>
            </a:r>
          </a:p>
          <a:p>
            <a:pPr>
              <a:buFont typeface="Arial" charset="0"/>
              <a:buChar char="•"/>
              <a:defRPr/>
            </a:pPr>
            <a:r>
              <a:rPr lang="en-GB" altLang="en-US" sz="2800" b="1">
                <a:solidFill>
                  <a:srgbClr val="B50B33"/>
                </a:solidFill>
                <a:latin typeface="Gill Sans MT" pitchFamily="34" charset="0"/>
              </a:rPr>
              <a:t>Videos and Mobile phones </a:t>
            </a:r>
            <a:r>
              <a:rPr lang="en-GB" altLang="en-US" sz="2800">
                <a:solidFill>
                  <a:srgbClr val="B50B33"/>
                </a:solidFill>
                <a:latin typeface="Gill Sans MT" pitchFamily="34" charset="0"/>
              </a:rPr>
              <a:t>– see policy on website.  Please do not use cameras in school unless allowed to do so at Productions or special events.</a:t>
            </a:r>
          </a:p>
          <a:p>
            <a:pPr>
              <a:buFont typeface="Arial" charset="0"/>
              <a:buChar char="•"/>
              <a:defRPr/>
            </a:pPr>
            <a:r>
              <a:rPr lang="en-GB" altLang="en-US" sz="2800">
                <a:solidFill>
                  <a:srgbClr val="B50B33"/>
                </a:solidFill>
                <a:latin typeface="Gill Sans MT" pitchFamily="34" charset="0"/>
              </a:rPr>
              <a:t>Any photos or videos MUST NOT be uploaded to social network sites (parents always tell us when it happens and who has done it!)</a:t>
            </a:r>
          </a:p>
          <a:p>
            <a:pPr>
              <a:buFont typeface="Arial" charset="0"/>
              <a:buChar char="•"/>
              <a:defRPr/>
            </a:pPr>
            <a:endParaRPr lang="en-GB"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9BD6-E67A-10BF-4AD6-0F971E184C3C}"/>
              </a:ext>
            </a:extLst>
          </p:cNvPr>
          <p:cNvSpPr>
            <a:spLocks noGrp="1"/>
          </p:cNvSpPr>
          <p:nvPr>
            <p:ph type="title"/>
          </p:nvPr>
        </p:nvSpPr>
        <p:spPr/>
        <p:txBody>
          <a:bodyPr/>
          <a:lstStyle/>
          <a:p>
            <a:pPr algn="ctr">
              <a:defRPr/>
            </a:pPr>
            <a:r>
              <a:rPr lang="en-GB" sz="3600" b="1">
                <a:solidFill>
                  <a:srgbClr val="B50B33"/>
                </a:solidFill>
                <a:latin typeface="Gill Sans MT" pitchFamily="34" charset="0"/>
              </a:rPr>
              <a:t>Safeguarding</a:t>
            </a:r>
          </a:p>
        </p:txBody>
      </p:sp>
      <p:sp>
        <p:nvSpPr>
          <p:cNvPr id="32771" name="Content Placeholder 2">
            <a:extLst>
              <a:ext uri="{FF2B5EF4-FFF2-40B4-BE49-F238E27FC236}">
                <a16:creationId xmlns:a16="http://schemas.microsoft.com/office/drawing/2014/main" id="{F6EC9D82-F2A0-C29B-39A3-0EA906E43DB0}"/>
              </a:ext>
            </a:extLst>
          </p:cNvPr>
          <p:cNvSpPr>
            <a:spLocks noGrp="1"/>
          </p:cNvSpPr>
          <p:nvPr>
            <p:ph idx="1"/>
          </p:nvPr>
        </p:nvSpPr>
        <p:spPr>
          <a:xfrm>
            <a:off x="457200" y="1484313"/>
            <a:ext cx="8578850" cy="4992687"/>
          </a:xfrm>
        </p:spPr>
        <p:txBody>
          <a:bodyPr/>
          <a:lstStyle/>
          <a:p>
            <a:r>
              <a:rPr lang="en-GB" altLang="en-US">
                <a:solidFill>
                  <a:srgbClr val="B50B33"/>
                </a:solidFill>
                <a:latin typeface="Gill Sans MT" panose="020B0502020104020203" pitchFamily="34" charset="0"/>
              </a:rPr>
              <a:t>When coming onsite during the school day (late, early, to drop something off) please go to the Prep office and not to your child’s class.  </a:t>
            </a:r>
          </a:p>
          <a:p>
            <a:r>
              <a:rPr lang="en-GB" altLang="en-US">
                <a:solidFill>
                  <a:srgbClr val="B50B33"/>
                </a:solidFill>
                <a:latin typeface="Gill Sans MT" panose="020B0502020104020203" pitchFamily="34" charset="0"/>
              </a:rPr>
              <a:t>Nursery parents if collecting or dropping off at lunchtime please do not wander amongst the children on the playground.</a:t>
            </a:r>
          </a:p>
          <a:p>
            <a:r>
              <a:rPr lang="en-GB" altLang="en-US" b="1">
                <a:solidFill>
                  <a:srgbClr val="B50B33"/>
                </a:solidFill>
                <a:latin typeface="Gill Sans MT" panose="020B0502020104020203" pitchFamily="34" charset="0"/>
              </a:rPr>
              <a:t>Gates - </a:t>
            </a:r>
            <a:r>
              <a:rPr lang="en-GB" altLang="en-US">
                <a:solidFill>
                  <a:srgbClr val="B50B33"/>
                </a:solidFill>
                <a:latin typeface="Gill Sans MT" panose="020B0502020104020203" pitchFamily="34" charset="0"/>
              </a:rPr>
              <a:t>please ensure you close gates behind you, especially those around the Foundation Stage which need to be locked.</a:t>
            </a:r>
          </a:p>
          <a:p>
            <a:r>
              <a:rPr lang="en-GB" altLang="en-US">
                <a:solidFill>
                  <a:srgbClr val="B50B33"/>
                </a:solidFill>
                <a:latin typeface="Gill Sans MT" panose="020B0502020104020203" pitchFamily="34" charset="0"/>
              </a:rPr>
              <a:t>Any concerns about a child’s welfare please raise with the class teacher first and then this will be passed on to our Designated Safeguarding Leader, Mrs Shackel. </a:t>
            </a:r>
            <a:br>
              <a:rPr lang="en-GB" altLang="en-US" sz="1400">
                <a:solidFill>
                  <a:srgbClr val="B50B33"/>
                </a:solidFill>
                <a:latin typeface="Gill Sans MT" panose="020B0502020104020203" pitchFamily="34" charset="0"/>
              </a:rPr>
            </a:br>
            <a:endParaRPr lang="en-GB" altLang="en-US">
              <a:solidFill>
                <a:srgbClr val="B50B33"/>
              </a:solidFill>
              <a:latin typeface="Gill Sans MT" panose="020B0502020104020203" pitchFamily="34" charset="0"/>
            </a:endParaRPr>
          </a:p>
        </p:txBody>
      </p:sp>
      <p:pic>
        <p:nvPicPr>
          <p:cNvPr id="32772" name="Picture 2">
            <a:extLst>
              <a:ext uri="{FF2B5EF4-FFF2-40B4-BE49-F238E27FC236}">
                <a16:creationId xmlns:a16="http://schemas.microsoft.com/office/drawing/2014/main" id="{4BA48859-4BD9-6874-5AA2-62918F9103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5084763"/>
            <a:ext cx="137795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C836-F6DB-4782-9B72-307AA027BD45}"/>
              </a:ext>
            </a:extLst>
          </p:cNvPr>
          <p:cNvSpPr>
            <a:spLocks noGrp="1"/>
          </p:cNvSpPr>
          <p:nvPr>
            <p:ph type="title"/>
          </p:nvPr>
        </p:nvSpPr>
        <p:spPr/>
        <p:txBody>
          <a:bodyPr/>
          <a:lstStyle/>
          <a:p>
            <a:pPr algn="ctr">
              <a:defRPr/>
            </a:pPr>
            <a:r>
              <a:rPr lang="en-GB" b="1">
                <a:solidFill>
                  <a:srgbClr val="B50B33"/>
                </a:solidFill>
                <a:latin typeface="Gill Sans MT" pitchFamily="34" charset="0"/>
              </a:rPr>
              <a:t>E-safety</a:t>
            </a:r>
            <a:endParaRPr lang="en-GB"/>
          </a:p>
        </p:txBody>
      </p:sp>
      <p:sp>
        <p:nvSpPr>
          <p:cNvPr id="3" name="Content Placeholder 2">
            <a:extLst>
              <a:ext uri="{FF2B5EF4-FFF2-40B4-BE49-F238E27FC236}">
                <a16:creationId xmlns:a16="http://schemas.microsoft.com/office/drawing/2014/main" id="{DE9BD1A7-6732-C048-6ACC-31D97D52AC3F}"/>
              </a:ext>
            </a:extLst>
          </p:cNvPr>
          <p:cNvSpPr>
            <a:spLocks noGrp="1"/>
          </p:cNvSpPr>
          <p:nvPr>
            <p:ph idx="1"/>
          </p:nvPr>
        </p:nvSpPr>
        <p:spPr>
          <a:xfrm>
            <a:off x="107950" y="1341438"/>
            <a:ext cx="8785225" cy="5207000"/>
          </a:xfrm>
        </p:spPr>
        <p:txBody>
          <a:bodyPr/>
          <a:lstStyle/>
          <a:p>
            <a:pPr>
              <a:buFont typeface="Arial" charset="0"/>
              <a:buChar char="•"/>
              <a:defRPr/>
            </a:pPr>
            <a:r>
              <a:rPr lang="en-GB" sz="2000">
                <a:solidFill>
                  <a:srgbClr val="B50B33"/>
                </a:solidFill>
                <a:latin typeface="Gill Sans MT" pitchFamily="34" charset="0"/>
              </a:rPr>
              <a:t>In September we will be re-issuing our e-safety agreement for the children in Years 1-6, which will continue to be age specific.</a:t>
            </a:r>
          </a:p>
          <a:p>
            <a:pPr>
              <a:buFont typeface="Arial" charset="0"/>
              <a:buChar char="•"/>
              <a:defRPr/>
            </a:pPr>
            <a:r>
              <a:rPr lang="en-GB" sz="2000">
                <a:solidFill>
                  <a:srgbClr val="B50B33"/>
                </a:solidFill>
                <a:latin typeface="Gill Sans MT" pitchFamily="34" charset="0"/>
              </a:rPr>
              <a:t>These will be formally introduced or revisited by pupils in all year groups pupils through a series of cartoon clips during form time.  </a:t>
            </a:r>
            <a:endParaRPr lang="en-GB" sz="2000">
              <a:solidFill>
                <a:srgbClr val="7030A0"/>
              </a:solidFill>
              <a:latin typeface="Gill Sans MT" pitchFamily="34" charset="0"/>
            </a:endParaRPr>
          </a:p>
          <a:p>
            <a:pPr>
              <a:buFont typeface="Arial" charset="0"/>
              <a:buChar char="•"/>
              <a:defRPr/>
            </a:pPr>
            <a:r>
              <a:rPr lang="en-GB" sz="2000">
                <a:solidFill>
                  <a:srgbClr val="B50B33"/>
                </a:solidFill>
                <a:latin typeface="Gill Sans MT" pitchFamily="34" charset="0"/>
              </a:rPr>
              <a:t>Children and parents will have to sign the agreements at the start of each academic year (Year 1 – Year 6). </a:t>
            </a:r>
          </a:p>
          <a:p>
            <a:pPr>
              <a:buFont typeface="Arial" charset="0"/>
              <a:buChar char="•"/>
              <a:defRPr/>
            </a:pPr>
            <a:r>
              <a:rPr lang="en-GB" sz="2000">
                <a:solidFill>
                  <a:srgbClr val="B50B33"/>
                </a:solidFill>
                <a:latin typeface="Gill Sans MT" pitchFamily="34" charset="0"/>
              </a:rPr>
              <a:t>When you receive the agreement please read, discuss and sign it with your child.</a:t>
            </a:r>
          </a:p>
          <a:p>
            <a:pPr>
              <a:buFont typeface="Arial" charset="0"/>
              <a:buChar char="•"/>
              <a:defRPr/>
            </a:pPr>
            <a:r>
              <a:rPr lang="en-GB" sz="2000">
                <a:solidFill>
                  <a:srgbClr val="B50B33"/>
                </a:solidFill>
                <a:latin typeface="Gill Sans MT" pitchFamily="34" charset="0"/>
              </a:rPr>
              <a:t>School will continue to use the SMART acronym as the basis for these rules.</a:t>
            </a:r>
          </a:p>
          <a:p>
            <a:pPr>
              <a:buFont typeface="Arial" charset="0"/>
              <a:buChar char="•"/>
              <a:defRPr/>
            </a:pPr>
            <a:r>
              <a:rPr lang="en-GB" sz="2000">
                <a:solidFill>
                  <a:srgbClr val="B50B33"/>
                </a:solidFill>
                <a:latin typeface="Gill Sans MT" pitchFamily="34" charset="0"/>
              </a:rPr>
              <a:t>S (safe) M (meeting) A (accepting) R (reliable) T (tell)</a:t>
            </a:r>
          </a:p>
          <a:p>
            <a:pPr>
              <a:spcBef>
                <a:spcPts val="600"/>
              </a:spcBef>
              <a:buFont typeface="Arial" charset="0"/>
              <a:buChar char="•"/>
              <a:defRPr/>
            </a:pPr>
            <a:r>
              <a:rPr lang="en-GB" sz="2000">
                <a:solidFill>
                  <a:srgbClr val="B50B33"/>
                </a:solidFill>
                <a:latin typeface="Gill Sans MT" pitchFamily="34" charset="0"/>
              </a:rPr>
              <a:t>More information about the SMART principles will</a:t>
            </a:r>
          </a:p>
          <a:p>
            <a:pPr marL="0" indent="0">
              <a:spcBef>
                <a:spcPts val="0"/>
              </a:spcBef>
              <a:buFont typeface="Arial" charset="0"/>
              <a:buNone/>
              <a:defRPr/>
            </a:pPr>
            <a:r>
              <a:rPr lang="en-GB" sz="2000">
                <a:solidFill>
                  <a:srgbClr val="B50B33"/>
                </a:solidFill>
                <a:latin typeface="Gill Sans MT" pitchFamily="34" charset="0"/>
              </a:rPr>
              <a:t>  be sent with the agreement in a parent mailing in </a:t>
            </a:r>
          </a:p>
          <a:p>
            <a:pPr marL="0" indent="0">
              <a:spcBef>
                <a:spcPts val="0"/>
              </a:spcBef>
              <a:buFont typeface="Arial" charset="0"/>
              <a:buNone/>
              <a:defRPr/>
            </a:pPr>
            <a:r>
              <a:rPr lang="en-GB" sz="2000">
                <a:solidFill>
                  <a:srgbClr val="B50B33"/>
                </a:solidFill>
                <a:latin typeface="Gill Sans MT" pitchFamily="34" charset="0"/>
              </a:rPr>
              <a:t>  the first week of the Autumn Term.</a:t>
            </a:r>
          </a:p>
          <a:p>
            <a:pPr>
              <a:buFont typeface="Arial" charset="0"/>
              <a:buChar char="•"/>
              <a:defRPr/>
            </a:pPr>
            <a:endParaRPr lang="en-GB"/>
          </a:p>
        </p:txBody>
      </p:sp>
      <p:pic>
        <p:nvPicPr>
          <p:cNvPr id="30724" name="Picture 2">
            <a:extLst>
              <a:ext uri="{FF2B5EF4-FFF2-40B4-BE49-F238E27FC236}">
                <a16:creationId xmlns:a16="http://schemas.microsoft.com/office/drawing/2014/main" id="{85D1703D-4B85-D766-53D5-9B3342A2B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732463"/>
            <a:ext cx="8175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6" descr="http://blog.oxford-grove.bolton.sch.uk/20152b/files/2016/02/smart.jpg">
            <a:extLst>
              <a:ext uri="{FF2B5EF4-FFF2-40B4-BE49-F238E27FC236}">
                <a16:creationId xmlns:a16="http://schemas.microsoft.com/office/drawing/2014/main" id="{2DDAA119-A040-59AE-18F5-E229B62000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5443538"/>
            <a:ext cx="336391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5C8E-4D21-2533-11FD-01145B83B46C}"/>
              </a:ext>
            </a:extLst>
          </p:cNvPr>
          <p:cNvSpPr>
            <a:spLocks noGrp="1"/>
          </p:cNvSpPr>
          <p:nvPr>
            <p:ph type="title"/>
          </p:nvPr>
        </p:nvSpPr>
        <p:spPr/>
        <p:txBody>
          <a:bodyPr/>
          <a:lstStyle/>
          <a:p>
            <a:pPr algn="ctr" eaLnBrk="1" fontAlgn="auto" hangingPunct="1">
              <a:spcAft>
                <a:spcPts val="0"/>
              </a:spcAft>
              <a:defRPr/>
            </a:pPr>
            <a:r>
              <a:rPr lang="en-GB" sz="3600" b="1">
                <a:solidFill>
                  <a:srgbClr val="B50B33"/>
                </a:solidFill>
                <a:latin typeface="Gill Sans MT" pitchFamily="34" charset="0"/>
              </a:rPr>
              <a:t>Ways to help</a:t>
            </a:r>
            <a:endParaRPr lang="en-GB">
              <a:solidFill>
                <a:srgbClr val="B50B33"/>
              </a:solidFill>
              <a:latin typeface="Gill Sans MT" pitchFamily="34" charset="0"/>
            </a:endParaRPr>
          </a:p>
        </p:txBody>
      </p:sp>
      <p:sp>
        <p:nvSpPr>
          <p:cNvPr id="24579" name="Content Placeholder 2">
            <a:extLst>
              <a:ext uri="{FF2B5EF4-FFF2-40B4-BE49-F238E27FC236}">
                <a16:creationId xmlns:a16="http://schemas.microsoft.com/office/drawing/2014/main" id="{9F029481-72BC-0C1A-AB1E-6343299290C6}"/>
              </a:ext>
            </a:extLst>
          </p:cNvPr>
          <p:cNvSpPr>
            <a:spLocks noGrp="1"/>
          </p:cNvSpPr>
          <p:nvPr>
            <p:ph idx="1"/>
          </p:nvPr>
        </p:nvSpPr>
        <p:spPr/>
        <p:txBody>
          <a:bodyPr/>
          <a:lstStyle/>
          <a:p>
            <a:pPr marL="182245" indent="-182245" eaLnBrk="1" hangingPunct="1">
              <a:buFont typeface="Arial" charset="0"/>
              <a:buChar char="•"/>
              <a:defRPr/>
            </a:pPr>
            <a:r>
              <a:rPr lang="en-GB" altLang="en-US" sz="3000" dirty="0">
                <a:solidFill>
                  <a:srgbClr val="B50B33"/>
                </a:solidFill>
                <a:latin typeface="Gill Sans MT"/>
              </a:rPr>
              <a:t>Encourage your child to be independent </a:t>
            </a:r>
            <a:endParaRPr lang="en-US"/>
          </a:p>
          <a:p>
            <a:pPr marL="0" indent="0" eaLnBrk="1" hangingPunct="1">
              <a:buNone/>
              <a:defRPr/>
            </a:pPr>
            <a:r>
              <a:rPr lang="en-GB" altLang="en-US" sz="3000" dirty="0">
                <a:solidFill>
                  <a:srgbClr val="B50B33"/>
                </a:solidFill>
                <a:latin typeface="Gill Sans MT"/>
              </a:rPr>
              <a:t>  with their possessions.</a:t>
            </a:r>
          </a:p>
          <a:p>
            <a:pPr marL="182245" indent="-182245" eaLnBrk="1" hangingPunct="1">
              <a:buFont typeface="Arial" charset="0"/>
              <a:buChar char="•"/>
              <a:defRPr/>
            </a:pPr>
            <a:r>
              <a:rPr lang="en-GB" altLang="en-US" sz="3000" dirty="0">
                <a:solidFill>
                  <a:srgbClr val="B50B33"/>
                </a:solidFill>
                <a:latin typeface="Gill Sans MT"/>
              </a:rPr>
              <a:t>Support with homework as required.</a:t>
            </a:r>
          </a:p>
          <a:p>
            <a:pPr marL="182245" indent="-182245" eaLnBrk="1" hangingPunct="1">
              <a:buFont typeface="Arial" charset="0"/>
              <a:buChar char="•"/>
              <a:defRPr/>
            </a:pPr>
            <a:r>
              <a:rPr lang="en-GB" altLang="en-US" sz="3000" dirty="0">
                <a:solidFill>
                  <a:srgbClr val="B50B33"/>
                </a:solidFill>
                <a:latin typeface="Gill Sans MT"/>
              </a:rPr>
              <a:t>Regular reading and spelling practice.</a:t>
            </a:r>
          </a:p>
          <a:p>
            <a:pPr marL="182245" indent="-182245" eaLnBrk="1" hangingPunct="1">
              <a:buFont typeface="Arial" charset="0"/>
              <a:buChar char="•"/>
              <a:defRPr/>
            </a:pPr>
            <a:r>
              <a:rPr lang="en-GB" altLang="en-US" sz="3000" dirty="0">
                <a:solidFill>
                  <a:srgbClr val="B50B33"/>
                </a:solidFill>
                <a:latin typeface="Gill Sans MT"/>
              </a:rPr>
              <a:t>Encourage children’s interest in our topics e.g. visit to London in the Summer term, library books etc.</a:t>
            </a:r>
          </a:p>
          <a:p>
            <a:pPr marL="182245" indent="-182245" eaLnBrk="1" hangingPunct="1">
              <a:buFont typeface="Arial" charset="0"/>
              <a:buChar char="•"/>
              <a:defRPr/>
            </a:pPr>
            <a:r>
              <a:rPr lang="en-GB" altLang="en-US" sz="3000">
                <a:solidFill>
                  <a:srgbClr val="B50B33"/>
                </a:solidFill>
                <a:latin typeface="Gill Sans MT" pitchFamily="34" charset="0"/>
              </a:rPr>
              <a:t>NAME ALL ITEMS OF CLOTHING PLEASE.</a:t>
            </a:r>
          </a:p>
          <a:p>
            <a:pPr marL="182245" indent="-182245" eaLnBrk="1" hangingPunct="1">
              <a:buFont typeface="Arial" charset="0"/>
              <a:buChar char="•"/>
              <a:defRPr/>
            </a:pPr>
            <a:endParaRPr lang="en-GB" altLang="en-US" sz="3000">
              <a:solidFill>
                <a:srgbClr val="B50B33"/>
              </a:solidFill>
              <a:latin typeface="Gill Sans MT" pitchFamily="34" charset="0"/>
            </a:endParaRPr>
          </a:p>
          <a:p>
            <a:pPr marL="182245" indent="-182245" eaLnBrk="1" hangingPunct="1">
              <a:buFont typeface="Arial" charset="0"/>
              <a:buChar char="•"/>
              <a:defRPr/>
            </a:pPr>
            <a:endParaRPr lang="en-GB" altLang="en-US" sz="2500">
              <a:solidFill>
                <a:srgbClr val="B50B33"/>
              </a:solidFill>
              <a:latin typeface="Gill Sans MT" pitchFamily="34" charset="0"/>
            </a:endParaRPr>
          </a:p>
          <a:p>
            <a:pPr marL="182245" indent="-182245" eaLnBrk="1" hangingPunct="1">
              <a:buFont typeface="Arial" charset="0"/>
              <a:buChar char="•"/>
              <a:defRPr/>
            </a:pPr>
            <a:endParaRPr lang="en-GB" altLang="en-US" sz="2500">
              <a:solidFill>
                <a:srgbClr val="B50B33"/>
              </a:solidFill>
              <a:latin typeface="Gill Sans MT" pitchFamily="34" charset="0"/>
            </a:endParaRPr>
          </a:p>
        </p:txBody>
      </p:sp>
      <p:pic>
        <p:nvPicPr>
          <p:cNvPr id="33796" name="Picture 2">
            <a:extLst>
              <a:ext uri="{FF2B5EF4-FFF2-40B4-BE49-F238E27FC236}">
                <a16:creationId xmlns:a16="http://schemas.microsoft.com/office/drawing/2014/main" id="{7573AD41-4EDA-19F7-E2F7-6CB40FA7F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322888"/>
            <a:ext cx="12382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6" descr="http://images.clipartpanda.com/homework-clipart-parents-helping-with-homework-clipart-1.jpg">
            <a:extLst>
              <a:ext uri="{FF2B5EF4-FFF2-40B4-BE49-F238E27FC236}">
                <a16:creationId xmlns:a16="http://schemas.microsoft.com/office/drawing/2014/main" id="{1601A561-3F20-D5DA-8C72-86CF71913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5" y="620713"/>
            <a:ext cx="14097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3A6F51-F9B0-657F-D72C-050FCD470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04764"/>
            <a:ext cx="7972966" cy="42484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C96DA036-B9A8-AB1C-8364-3A8B82FE3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5445224"/>
            <a:ext cx="863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612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hildren lying down&#10;&#10;Description automatically generated">
            <a:extLst>
              <a:ext uri="{FF2B5EF4-FFF2-40B4-BE49-F238E27FC236}">
                <a16:creationId xmlns:a16="http://schemas.microsoft.com/office/drawing/2014/main" id="{8F4804CD-2382-8D0E-B8D5-87565E88071F}"/>
              </a:ext>
            </a:extLst>
          </p:cNvPr>
          <p:cNvPicPr>
            <a:picLocks noChangeAspect="1"/>
          </p:cNvPicPr>
          <p:nvPr/>
        </p:nvPicPr>
        <p:blipFill rotWithShape="1">
          <a:blip r:embed="rId2"/>
          <a:srcRect/>
          <a:stretch/>
        </p:blipFill>
        <p:spPr>
          <a:xfrm>
            <a:off x="0" y="0"/>
            <a:ext cx="9144000" cy="6858000"/>
          </a:xfrm>
          <a:prstGeom prst="rect">
            <a:avLst/>
          </a:prstGeom>
          <a:noFill/>
        </p:spPr>
      </p:pic>
    </p:spTree>
    <p:extLst>
      <p:ext uri="{BB962C8B-B14F-4D97-AF65-F5344CB8AC3E}">
        <p14:creationId xmlns:p14="http://schemas.microsoft.com/office/powerpoint/2010/main" val="214932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1EC806CC-7148-D35E-570F-6AFA39719500}"/>
              </a:ext>
            </a:extLst>
          </p:cNvPr>
          <p:cNvSpPr>
            <a:spLocks noGrp="1"/>
          </p:cNvSpPr>
          <p:nvPr>
            <p:ph idx="1"/>
          </p:nvPr>
        </p:nvSpPr>
        <p:spPr>
          <a:xfrm>
            <a:off x="323850" y="908050"/>
            <a:ext cx="8820150" cy="4876800"/>
          </a:xfrm>
        </p:spPr>
        <p:txBody>
          <a:bodyPr/>
          <a:lstStyle/>
          <a:p>
            <a:pPr marL="0" indent="0" algn="ctr" eaLnBrk="1" hangingPunct="1">
              <a:buNone/>
            </a:pPr>
            <a:r>
              <a:rPr lang="en-GB" altLang="en-US" sz="4000" dirty="0">
                <a:solidFill>
                  <a:srgbClr val="B50B33"/>
                </a:solidFill>
                <a:latin typeface="Gill Sans MT"/>
              </a:rPr>
              <a:t>We very much look forward to welcoming all of the children into Year 2.  </a:t>
            </a:r>
            <a:endParaRPr lang="en-GB" altLang="en-US" sz="4000" dirty="0">
              <a:solidFill>
                <a:srgbClr val="B50B33"/>
              </a:solidFill>
              <a:latin typeface="Gill Sans MT" panose="020B0502020104020203" pitchFamily="34" charset="0"/>
            </a:endParaRPr>
          </a:p>
          <a:p>
            <a:pPr marL="0" indent="0" algn="ctr" eaLnBrk="1" hangingPunct="1">
              <a:buFont typeface="Arial" panose="020B0604020202020204" pitchFamily="34" charset="0"/>
              <a:buNone/>
            </a:pPr>
            <a:r>
              <a:rPr lang="en-GB" altLang="en-US" sz="4000" dirty="0">
                <a:solidFill>
                  <a:srgbClr val="B50B33"/>
                </a:solidFill>
                <a:latin typeface="Gill Sans MT"/>
              </a:rPr>
              <a:t>In the meantime, we hope you have a wonderful Summer.</a:t>
            </a:r>
          </a:p>
        </p:txBody>
      </p:sp>
      <p:pic>
        <p:nvPicPr>
          <p:cNvPr id="36867" name="Picture 2">
            <a:extLst>
              <a:ext uri="{FF2B5EF4-FFF2-40B4-BE49-F238E27FC236}">
                <a16:creationId xmlns:a16="http://schemas.microsoft.com/office/drawing/2014/main" id="{F2BCF129-8B0A-213F-CB6E-7D4D8BD89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157788"/>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1">
            <a:extLst>
              <a:ext uri="{FF2B5EF4-FFF2-40B4-BE49-F238E27FC236}">
                <a16:creationId xmlns:a16="http://schemas.microsoft.com/office/drawing/2014/main" id="{016086DC-B729-5757-FDE4-10AB2DFA75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3656959"/>
            <a:ext cx="37433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353DF-5EAE-0602-AB3A-14BD78D162AF}"/>
              </a:ext>
            </a:extLst>
          </p:cNvPr>
          <p:cNvSpPr>
            <a:spLocks noGrp="1"/>
          </p:cNvSpPr>
          <p:nvPr>
            <p:ph type="title"/>
          </p:nvPr>
        </p:nvSpPr>
        <p:spPr/>
        <p:txBody>
          <a:bodyPr>
            <a:normAutofit fontScale="90000"/>
          </a:bodyPr>
          <a:lstStyle/>
          <a:p>
            <a:pPr eaLnBrk="1" fontAlgn="auto" hangingPunct="1">
              <a:spcAft>
                <a:spcPts val="0"/>
              </a:spcAft>
              <a:defRPr/>
            </a:pPr>
            <a:r>
              <a:rPr lang="en-GB" sz="3600" b="1">
                <a:solidFill>
                  <a:srgbClr val="B50B33"/>
                </a:solidFill>
                <a:latin typeface="Gill Sans MT" pitchFamily="34" charset="0"/>
              </a:rPr>
              <a:t>In this meeting we hope to inform you about</a:t>
            </a:r>
            <a:r>
              <a:rPr lang="en-GB">
                <a:solidFill>
                  <a:schemeClr val="tx2">
                    <a:lumMod val="75000"/>
                  </a:schemeClr>
                </a:solidFill>
                <a:latin typeface="Gill Sans MT" pitchFamily="34" charset="0"/>
              </a:rPr>
              <a:t>:</a:t>
            </a:r>
          </a:p>
        </p:txBody>
      </p:sp>
      <p:sp>
        <p:nvSpPr>
          <p:cNvPr id="10243" name="Content Placeholder 2">
            <a:extLst>
              <a:ext uri="{FF2B5EF4-FFF2-40B4-BE49-F238E27FC236}">
                <a16:creationId xmlns:a16="http://schemas.microsoft.com/office/drawing/2014/main" id="{1B70E72C-B1F3-DE13-3FF9-90AB1CF55183}"/>
              </a:ext>
            </a:extLst>
          </p:cNvPr>
          <p:cNvSpPr>
            <a:spLocks noGrp="1"/>
          </p:cNvSpPr>
          <p:nvPr>
            <p:ph idx="1"/>
          </p:nvPr>
        </p:nvSpPr>
        <p:spPr/>
        <p:txBody>
          <a:bodyPr/>
          <a:lstStyle/>
          <a:p>
            <a:pPr eaLnBrk="1" hangingPunct="1"/>
            <a:r>
              <a:rPr lang="en-GB" altLang="en-US" sz="3200">
                <a:latin typeface="Gill Sans MT" panose="020B0502020104020203" pitchFamily="34" charset="0"/>
              </a:rPr>
              <a:t>Arrival and collection routine</a:t>
            </a:r>
          </a:p>
          <a:p>
            <a:pPr eaLnBrk="1" hangingPunct="1"/>
            <a:r>
              <a:rPr lang="en-GB" altLang="en-US" sz="3200">
                <a:latin typeface="Gill Sans MT" panose="020B0502020104020203" pitchFamily="34" charset="0"/>
              </a:rPr>
              <a:t>The Year 2 Curriculum</a:t>
            </a:r>
          </a:p>
          <a:p>
            <a:pPr eaLnBrk="1" hangingPunct="1"/>
            <a:r>
              <a:rPr lang="en-GB" altLang="en-US" sz="3200">
                <a:latin typeface="Gill Sans MT" panose="020B0502020104020203" pitchFamily="34" charset="0"/>
              </a:rPr>
              <a:t>Uniform and equipment needed</a:t>
            </a:r>
          </a:p>
          <a:p>
            <a:pPr eaLnBrk="1" hangingPunct="1"/>
            <a:r>
              <a:rPr lang="en-GB" altLang="en-US" sz="3200">
                <a:latin typeface="Gill Sans MT" panose="020B0502020104020203" pitchFamily="34" charset="0"/>
              </a:rPr>
              <a:t>Communication</a:t>
            </a:r>
          </a:p>
          <a:p>
            <a:pPr eaLnBrk="1" hangingPunct="1"/>
            <a:r>
              <a:rPr lang="en-GB" altLang="en-US" sz="3200">
                <a:latin typeface="Gill Sans MT" panose="020B0502020104020203" pitchFamily="34" charset="0"/>
              </a:rPr>
              <a:t>Safeguarding </a:t>
            </a:r>
          </a:p>
          <a:p>
            <a:pPr eaLnBrk="1" hangingPunct="1"/>
            <a:r>
              <a:rPr lang="en-GB" altLang="en-US" sz="3200">
                <a:latin typeface="Gill Sans MT" panose="020B0502020104020203" pitchFamily="34" charset="0"/>
              </a:rPr>
              <a:t>Ways you can help your child</a:t>
            </a:r>
          </a:p>
          <a:p>
            <a:pPr eaLnBrk="1" hangingPunct="1"/>
            <a:endParaRPr lang="en-GB" altLang="en-US" sz="3200">
              <a:solidFill>
                <a:srgbClr val="B50B33"/>
              </a:solidFill>
              <a:latin typeface="Gill Sans MT" panose="020B0502020104020203" pitchFamily="34" charset="0"/>
            </a:endParaRPr>
          </a:p>
        </p:txBody>
      </p:sp>
      <p:pic>
        <p:nvPicPr>
          <p:cNvPr id="10244" name="Picture 2">
            <a:extLst>
              <a:ext uri="{FF2B5EF4-FFF2-40B4-BE49-F238E27FC236}">
                <a16:creationId xmlns:a16="http://schemas.microsoft.com/office/drawing/2014/main" id="{2A84E696-FAA3-ED30-EB13-F00CC89B0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157788"/>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B453-82AD-742E-C85C-E61D8A3DAA06}"/>
              </a:ext>
            </a:extLst>
          </p:cNvPr>
          <p:cNvSpPr>
            <a:spLocks noGrp="1"/>
          </p:cNvSpPr>
          <p:nvPr>
            <p:ph type="title"/>
          </p:nvPr>
        </p:nvSpPr>
        <p:spPr/>
        <p:txBody>
          <a:bodyPr/>
          <a:lstStyle/>
          <a:p>
            <a:pPr algn="ctr" eaLnBrk="1" fontAlgn="auto" hangingPunct="1">
              <a:spcAft>
                <a:spcPts val="0"/>
              </a:spcAft>
              <a:defRPr/>
            </a:pPr>
            <a:r>
              <a:rPr lang="en-GB" sz="3600" b="1">
                <a:solidFill>
                  <a:srgbClr val="B50B33"/>
                </a:solidFill>
                <a:latin typeface="Gill Sans MT" pitchFamily="34" charset="0"/>
              </a:rPr>
              <a:t>Arrival and Collection</a:t>
            </a:r>
            <a:r>
              <a:rPr lang="en-GB">
                <a:solidFill>
                  <a:schemeClr val="tx2">
                    <a:lumMod val="75000"/>
                  </a:schemeClr>
                </a:solidFill>
                <a:latin typeface="Gill Sans MT" pitchFamily="34" charset="0"/>
              </a:rPr>
              <a:t>:</a:t>
            </a:r>
          </a:p>
        </p:txBody>
      </p:sp>
      <p:sp>
        <p:nvSpPr>
          <p:cNvPr id="3" name="Content Placeholder 2">
            <a:extLst>
              <a:ext uri="{FF2B5EF4-FFF2-40B4-BE49-F238E27FC236}">
                <a16:creationId xmlns:a16="http://schemas.microsoft.com/office/drawing/2014/main" id="{23D10BDA-4EF5-87C7-787F-90D50FB1C6BE}"/>
              </a:ext>
            </a:extLst>
          </p:cNvPr>
          <p:cNvSpPr>
            <a:spLocks noGrp="1"/>
          </p:cNvSpPr>
          <p:nvPr>
            <p:ph idx="1"/>
          </p:nvPr>
        </p:nvSpPr>
        <p:spPr>
          <a:xfrm>
            <a:off x="457200" y="1412875"/>
            <a:ext cx="8578850" cy="5064125"/>
          </a:xfrm>
        </p:spPr>
        <p:txBody>
          <a:bodyPr/>
          <a:lstStyle/>
          <a:p>
            <a:pPr marL="182245" indent="-182245" eaLnBrk="1" hangingPunct="1">
              <a:defRPr/>
            </a:pPr>
            <a:r>
              <a:rPr lang="en-GB" altLang="en-US" sz="2800" dirty="0">
                <a:solidFill>
                  <a:srgbClr val="B50B33"/>
                </a:solidFill>
                <a:latin typeface="Gill Sans MT"/>
              </a:rPr>
              <a:t>Children will continue to come straight into class from 8.30am.  We would like them to be in class by 8.45am for the day to officially start. </a:t>
            </a:r>
            <a:endParaRPr lang="en-US" dirty="0">
              <a:cs typeface="Arial"/>
            </a:endParaRPr>
          </a:p>
          <a:p>
            <a:pPr marL="182245" indent="-182245" eaLnBrk="1" hangingPunct="1">
              <a:defRPr/>
            </a:pPr>
            <a:r>
              <a:rPr lang="en-GB" altLang="en-US" sz="2800" dirty="0">
                <a:solidFill>
                  <a:srgbClr val="B50B33"/>
                </a:solidFill>
                <a:latin typeface="Gill Sans MT"/>
              </a:rPr>
              <a:t>A teacher or TA will greet you at the door outside the Dining Hall.  All children should wash their hands.</a:t>
            </a:r>
            <a:endParaRPr lang="en-GB" altLang="en-US" sz="2800" dirty="0">
              <a:solidFill>
                <a:srgbClr val="B50B33"/>
              </a:solidFill>
              <a:latin typeface="Gill Sans MT" panose="020B0502020104020203" pitchFamily="34" charset="0"/>
            </a:endParaRPr>
          </a:p>
          <a:p>
            <a:pPr marL="182245" indent="-182245" eaLnBrk="1" hangingPunct="1">
              <a:defRPr/>
            </a:pPr>
            <a:r>
              <a:rPr lang="en-GB" altLang="en-US" sz="2800" dirty="0">
                <a:solidFill>
                  <a:srgbClr val="B50B33"/>
                </a:solidFill>
                <a:latin typeface="Gill Sans MT"/>
              </a:rPr>
              <a:t>Starter activities are set to help start the day positively and help children settle. </a:t>
            </a:r>
            <a:endParaRPr lang="en-GB" altLang="en-US" sz="2800" dirty="0">
              <a:solidFill>
                <a:srgbClr val="B50B33"/>
              </a:solidFill>
              <a:latin typeface="Gill Sans MT" panose="020B0502020104020203" pitchFamily="34" charset="0"/>
            </a:endParaRPr>
          </a:p>
          <a:p>
            <a:pPr marL="182245" indent="-182245" eaLnBrk="1" hangingPunct="1">
              <a:defRPr/>
            </a:pPr>
            <a:r>
              <a:rPr lang="en-GB" altLang="en-US" sz="2800" dirty="0">
                <a:solidFill>
                  <a:srgbClr val="B50B33"/>
                </a:solidFill>
                <a:latin typeface="Gill Sans MT"/>
              </a:rPr>
              <a:t>Please sign in at the office if you are late.</a:t>
            </a:r>
          </a:p>
          <a:p>
            <a:pPr marL="182245" indent="-182245" eaLnBrk="1" hangingPunct="1">
              <a:defRPr/>
            </a:pPr>
            <a:r>
              <a:rPr lang="en-GB" altLang="en-US" sz="2800" dirty="0">
                <a:solidFill>
                  <a:srgbClr val="B50B33"/>
                </a:solidFill>
                <a:latin typeface="Gill Sans MT"/>
              </a:rPr>
              <a:t>Children can be collected from outside the Dining Hall entrance at 3:30. </a:t>
            </a:r>
          </a:p>
          <a:p>
            <a:pPr marL="182245" indent="-182245" eaLnBrk="1" hangingPunct="1">
              <a:defRPr/>
            </a:pPr>
            <a:endParaRPr lang="en-GB" altLang="en-US" sz="3200" dirty="0">
              <a:solidFill>
                <a:srgbClr val="B50B33"/>
              </a:solidFill>
              <a:latin typeface="Gill Sans MT" panose="020B0502020104020203" pitchFamily="34" charset="0"/>
            </a:endParaRPr>
          </a:p>
          <a:p>
            <a:pPr marL="0" indent="0" eaLnBrk="1" hangingPunct="1">
              <a:buFont typeface="Arial" panose="020B0604020202020204" pitchFamily="34" charset="0"/>
              <a:buNone/>
              <a:defRPr/>
            </a:pPr>
            <a:endParaRPr lang="en-GB" altLang="en-US" sz="3200" dirty="0">
              <a:solidFill>
                <a:srgbClr val="B50B33"/>
              </a:solidFill>
              <a:latin typeface="Gill Sans MT" panose="020B0502020104020203" pitchFamily="34" charset="0"/>
            </a:endParaRPr>
          </a:p>
        </p:txBody>
      </p:sp>
      <p:pic>
        <p:nvPicPr>
          <p:cNvPr id="13316" name="Picture 2">
            <a:extLst>
              <a:ext uri="{FF2B5EF4-FFF2-40B4-BE49-F238E27FC236}">
                <a16:creationId xmlns:a16="http://schemas.microsoft.com/office/drawing/2014/main" id="{7B3B1B32-16D2-BA31-F392-A30E88D8C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5653088"/>
            <a:ext cx="949325"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49B2-CC2F-974B-2CD9-EE1C11A2BBAD}"/>
              </a:ext>
            </a:extLst>
          </p:cNvPr>
          <p:cNvSpPr>
            <a:spLocks noGrp="1"/>
          </p:cNvSpPr>
          <p:nvPr>
            <p:ph type="title"/>
          </p:nvPr>
        </p:nvSpPr>
        <p:spPr/>
        <p:txBody>
          <a:bodyPr/>
          <a:lstStyle/>
          <a:p>
            <a:pPr algn="ctr" eaLnBrk="1" fontAlgn="auto" hangingPunct="1">
              <a:spcAft>
                <a:spcPts val="0"/>
              </a:spcAft>
              <a:defRPr/>
            </a:pPr>
            <a:r>
              <a:rPr lang="en-GB" sz="3600" b="1">
                <a:solidFill>
                  <a:srgbClr val="B50B33"/>
                </a:solidFill>
                <a:latin typeface="Gill Sans MT" pitchFamily="34" charset="0"/>
              </a:rPr>
              <a:t>Collection</a:t>
            </a:r>
            <a:endParaRPr lang="en-GB">
              <a:solidFill>
                <a:schemeClr val="tx2">
                  <a:lumMod val="75000"/>
                </a:schemeClr>
              </a:solidFill>
              <a:latin typeface="Gill Sans MT" pitchFamily="34" charset="0"/>
            </a:endParaRPr>
          </a:p>
        </p:txBody>
      </p:sp>
      <p:sp>
        <p:nvSpPr>
          <p:cNvPr id="3" name="Content Placeholder 2">
            <a:extLst>
              <a:ext uri="{FF2B5EF4-FFF2-40B4-BE49-F238E27FC236}">
                <a16:creationId xmlns:a16="http://schemas.microsoft.com/office/drawing/2014/main" id="{A796987B-D614-F501-FF13-07483FE90E00}"/>
              </a:ext>
            </a:extLst>
          </p:cNvPr>
          <p:cNvSpPr>
            <a:spLocks noGrp="1"/>
          </p:cNvSpPr>
          <p:nvPr>
            <p:ph idx="1"/>
          </p:nvPr>
        </p:nvSpPr>
        <p:spPr>
          <a:xfrm>
            <a:off x="468313" y="1268413"/>
            <a:ext cx="8229600" cy="5113337"/>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endParaRPr lang="en-GB" sz="3200">
              <a:solidFill>
                <a:srgbClr val="B50B33"/>
              </a:solidFill>
              <a:latin typeface="Gill Sans MT" pitchFamily="34" charset="0"/>
            </a:endParaRPr>
          </a:p>
          <a:p>
            <a:pPr marL="182880" indent="-182880" eaLnBrk="1" fontAlgn="auto" hangingPunct="1">
              <a:spcAft>
                <a:spcPts val="0"/>
              </a:spcAft>
              <a:defRPr/>
            </a:pPr>
            <a:r>
              <a:rPr lang="en-GB" sz="3200" dirty="0">
                <a:solidFill>
                  <a:srgbClr val="B50B33"/>
                </a:solidFill>
                <a:latin typeface="Gill Sans MT"/>
              </a:rPr>
              <a:t>If you have a child with siblings in Year 3-6, (3.45pm finish) you are able to use the Late Room. Please pick up your child by 3.40pm.</a:t>
            </a:r>
          </a:p>
          <a:p>
            <a:pPr marL="182880" indent="-182880" eaLnBrk="1" fontAlgn="auto" hangingPunct="1">
              <a:spcAft>
                <a:spcPts val="0"/>
              </a:spcAft>
              <a:defRPr/>
            </a:pPr>
            <a:r>
              <a:rPr lang="en-GB" sz="3200" dirty="0">
                <a:solidFill>
                  <a:srgbClr val="B50B33"/>
                </a:solidFill>
                <a:latin typeface="Gill Sans MT"/>
              </a:rPr>
              <a:t>Children will be escorted to any clubs and T-Rex by a member of staff.</a:t>
            </a:r>
          </a:p>
          <a:p>
            <a:pPr marL="182880" indent="-182880" eaLnBrk="1" fontAlgn="auto" hangingPunct="1">
              <a:spcAft>
                <a:spcPts val="0"/>
              </a:spcAft>
              <a:defRPr/>
            </a:pPr>
            <a:r>
              <a:rPr lang="en-GB" sz="3200" dirty="0">
                <a:solidFill>
                  <a:srgbClr val="B50B33"/>
                </a:solidFill>
                <a:latin typeface="Gill Sans MT"/>
              </a:rPr>
              <a:t>Children will take their belongings with them to their club.</a:t>
            </a:r>
          </a:p>
          <a:p>
            <a:pPr marL="182880" indent="-182880" eaLnBrk="1" fontAlgn="auto" hangingPunct="1">
              <a:spcAft>
                <a:spcPts val="0"/>
              </a:spcAft>
              <a:defRPr/>
            </a:pPr>
            <a:r>
              <a:rPr lang="en-GB" sz="3200" dirty="0">
                <a:solidFill>
                  <a:srgbClr val="B50B33"/>
                </a:solidFill>
                <a:latin typeface="Gill Sans MT"/>
              </a:rPr>
              <a:t>If your child is to be collected by someone else, you need to inform your class teacher and/or the Prep Office.</a:t>
            </a:r>
          </a:p>
        </p:txBody>
      </p:sp>
      <p:pic>
        <p:nvPicPr>
          <p:cNvPr id="15364" name="Picture 2">
            <a:extLst>
              <a:ext uri="{FF2B5EF4-FFF2-40B4-BE49-F238E27FC236}">
                <a16:creationId xmlns:a16="http://schemas.microsoft.com/office/drawing/2014/main" id="{B3AB8122-64D3-655D-CE4F-D8257B16F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620713"/>
            <a:ext cx="850900"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6" descr="https://encrypted-tbn3.gstatic.com/images?q=tbn:ANd9GcRLYg_qWqv545-yjcZoG8qT6eYtjd-3ZbRbB0Br-FJtlbMOLSrw">
            <a:extLst>
              <a:ext uri="{FF2B5EF4-FFF2-40B4-BE49-F238E27FC236}">
                <a16:creationId xmlns:a16="http://schemas.microsoft.com/office/drawing/2014/main" id="{74032606-A5D3-B7C0-6532-E58856C93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512763"/>
            <a:ext cx="1798638"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C43B-51D1-088C-7FBF-B2B9ACD6F667}"/>
              </a:ext>
            </a:extLst>
          </p:cNvPr>
          <p:cNvSpPr>
            <a:spLocks noGrp="1"/>
          </p:cNvSpPr>
          <p:nvPr>
            <p:ph type="title"/>
          </p:nvPr>
        </p:nvSpPr>
        <p:spPr/>
        <p:txBody>
          <a:bodyPr/>
          <a:lstStyle/>
          <a:p>
            <a:pPr algn="ctr" eaLnBrk="1" fontAlgn="auto" hangingPunct="1">
              <a:spcAft>
                <a:spcPts val="0"/>
              </a:spcAft>
              <a:defRPr/>
            </a:pPr>
            <a:r>
              <a:rPr lang="en-GB">
                <a:solidFill>
                  <a:schemeClr val="tx2">
                    <a:lumMod val="75000"/>
                  </a:schemeClr>
                </a:solidFill>
                <a:latin typeface="Gill Sans MT" pitchFamily="34" charset="0"/>
              </a:rPr>
              <a:t>Year 2 Curriculum:</a:t>
            </a:r>
          </a:p>
        </p:txBody>
      </p:sp>
      <p:sp>
        <p:nvSpPr>
          <p:cNvPr id="3" name="Content Placeholder 2">
            <a:extLst>
              <a:ext uri="{FF2B5EF4-FFF2-40B4-BE49-F238E27FC236}">
                <a16:creationId xmlns:a16="http://schemas.microsoft.com/office/drawing/2014/main" id="{27E95CEF-BD73-7360-24AA-D83183D792A7}"/>
              </a:ext>
            </a:extLst>
          </p:cNvPr>
          <p:cNvSpPr>
            <a:spLocks noGrp="1"/>
          </p:cNvSpPr>
          <p:nvPr>
            <p:ph idx="1"/>
          </p:nvPr>
        </p:nvSpPr>
        <p:spPr>
          <a:xfrm>
            <a:off x="468313" y="1557338"/>
            <a:ext cx="8229600" cy="4876800"/>
          </a:xfrm>
        </p:spPr>
        <p:txBody>
          <a:bodyPr rtlCol="0">
            <a:normAutofit lnSpcReduction="10000"/>
          </a:bodyPr>
          <a:lstStyle/>
          <a:p>
            <a:pPr marL="0" indent="0" eaLnBrk="1" fontAlgn="auto" hangingPunct="1">
              <a:spcAft>
                <a:spcPts val="0"/>
              </a:spcAft>
              <a:buNone/>
              <a:defRPr/>
            </a:pPr>
            <a:r>
              <a:rPr lang="en-GB" sz="3200" dirty="0">
                <a:solidFill>
                  <a:srgbClr val="B50B33"/>
                </a:solidFill>
                <a:latin typeface="Gill Sans MT"/>
              </a:rPr>
              <a:t>Autumn Term: Oh, I do like to be beside the seaside!</a:t>
            </a:r>
            <a:br>
              <a:rPr lang="en-GB" sz="3200" dirty="0">
                <a:latin typeface="Gill Sans MT" pitchFamily="34" charset="0"/>
              </a:rPr>
            </a:br>
            <a:r>
              <a:rPr lang="en-GB" sz="1600" dirty="0">
                <a:solidFill>
                  <a:srgbClr val="B50B33"/>
                </a:solidFill>
                <a:latin typeface="Gill Sans MT"/>
              </a:rPr>
              <a:t>This is a topic that we will link to learning in many subjects, such as</a:t>
            </a:r>
            <a:br>
              <a:rPr lang="en-GB" sz="1600" dirty="0">
                <a:latin typeface="Gill Sans MT" pitchFamily="34" charset="0"/>
              </a:rPr>
            </a:br>
            <a:r>
              <a:rPr lang="en-GB" sz="1600" dirty="0">
                <a:solidFill>
                  <a:srgbClr val="B50B33"/>
                </a:solidFill>
                <a:latin typeface="Gill Sans MT"/>
              </a:rPr>
              <a:t>English, History and Science.  Possible Sea Life Centre trip.</a:t>
            </a:r>
            <a:endParaRPr lang="en-GB" sz="1600" dirty="0">
              <a:solidFill>
                <a:srgbClr val="B50B33"/>
              </a:solidFill>
              <a:highlight>
                <a:srgbClr val="FFFF00"/>
              </a:highlight>
              <a:latin typeface="Gill Sans MT"/>
            </a:endParaRPr>
          </a:p>
          <a:p>
            <a:pPr marL="0" indent="0" eaLnBrk="1" fontAlgn="auto" hangingPunct="1">
              <a:spcAft>
                <a:spcPts val="0"/>
              </a:spcAft>
              <a:buFont typeface="Arial" charset="0"/>
              <a:buNone/>
              <a:defRPr/>
            </a:pPr>
            <a:r>
              <a:rPr lang="en-GB" sz="3200" dirty="0">
                <a:solidFill>
                  <a:srgbClr val="B50B33"/>
                </a:solidFill>
                <a:latin typeface="Gill Sans MT"/>
              </a:rPr>
              <a:t>Spring Term: India &amp; Transport</a:t>
            </a:r>
          </a:p>
          <a:p>
            <a:pPr marL="0" indent="0" eaLnBrk="1" fontAlgn="auto" hangingPunct="1">
              <a:spcAft>
                <a:spcPts val="0"/>
              </a:spcAft>
              <a:buNone/>
              <a:defRPr/>
            </a:pPr>
            <a:r>
              <a:rPr lang="en-GB" sz="1600" dirty="0">
                <a:solidFill>
                  <a:srgbClr val="B50B33"/>
                </a:solidFill>
                <a:latin typeface="Gill Sans MT"/>
              </a:rPr>
              <a:t>Usually, we have an opportunity to dress up for our India Day.  </a:t>
            </a:r>
            <a:br>
              <a:rPr lang="en-GB" sz="1600" dirty="0">
                <a:latin typeface="Gill Sans MT"/>
              </a:rPr>
            </a:br>
            <a:r>
              <a:rPr lang="en-GB" sz="1600" dirty="0">
                <a:solidFill>
                  <a:srgbClr val="B50B33"/>
                </a:solidFill>
                <a:latin typeface="Gill Sans MT"/>
              </a:rPr>
              <a:t>We will visit Amberley Transport Museum.</a:t>
            </a:r>
          </a:p>
          <a:p>
            <a:pPr marL="0" indent="0" eaLnBrk="1" fontAlgn="auto" hangingPunct="1">
              <a:spcAft>
                <a:spcPts val="0"/>
              </a:spcAft>
              <a:buNone/>
              <a:defRPr/>
            </a:pPr>
            <a:r>
              <a:rPr lang="en-GB" sz="3200" dirty="0">
                <a:solidFill>
                  <a:srgbClr val="B50B33"/>
                </a:solidFill>
                <a:latin typeface="Gill Sans MT"/>
              </a:rPr>
              <a:t>Summer Term: Fire of London &amp; Apprentice Gardeners</a:t>
            </a:r>
          </a:p>
          <a:p>
            <a:pPr marL="0" indent="0">
              <a:spcAft>
                <a:spcPts val="0"/>
              </a:spcAft>
              <a:buFont typeface="Arial" charset="0"/>
              <a:buNone/>
              <a:defRPr/>
            </a:pPr>
            <a:r>
              <a:rPr lang="en-GB" sz="1600" dirty="0">
                <a:solidFill>
                  <a:srgbClr val="B50B33"/>
                </a:solidFill>
                <a:latin typeface="Gill Sans MT"/>
              </a:rPr>
              <a:t>We become real gardeners and plant up the Year 2 gardens with vegetables.</a:t>
            </a:r>
            <a:endParaRPr lang="en-GB" dirty="0"/>
          </a:p>
          <a:p>
            <a:pPr marL="0" indent="0" eaLnBrk="1" fontAlgn="auto" hangingPunct="1">
              <a:spcAft>
                <a:spcPts val="0"/>
              </a:spcAft>
              <a:buNone/>
              <a:defRPr/>
            </a:pPr>
            <a:r>
              <a:rPr lang="en-GB" sz="1600" dirty="0">
                <a:solidFill>
                  <a:srgbClr val="B50B33"/>
                </a:solidFill>
                <a:latin typeface="Gill Sans MT"/>
              </a:rPr>
              <a:t>We find out about the Fire of London as well as looking at our local area of Lingfield</a:t>
            </a:r>
            <a:br>
              <a:rPr lang="en-GB" sz="1600" dirty="0">
                <a:latin typeface="Gill Sans MT"/>
              </a:rPr>
            </a:br>
            <a:r>
              <a:rPr lang="en-GB" sz="1600" dirty="0">
                <a:solidFill>
                  <a:srgbClr val="B50B33"/>
                </a:solidFill>
                <a:latin typeface="Gill Sans MT"/>
              </a:rPr>
              <a:t>comparing this with London. </a:t>
            </a:r>
            <a:endParaRPr lang="en-GB" sz="1600" dirty="0">
              <a:solidFill>
                <a:srgbClr val="B50B33"/>
              </a:solidFill>
              <a:latin typeface="Gill Sans MT" pitchFamily="34" charset="0"/>
            </a:endParaRPr>
          </a:p>
          <a:p>
            <a:pPr marL="0" indent="0">
              <a:buNone/>
              <a:defRPr/>
            </a:pPr>
            <a:r>
              <a:rPr lang="en-GB" altLang="en-US" sz="1600" dirty="0">
                <a:solidFill>
                  <a:srgbClr val="B50B33"/>
                </a:solidFill>
                <a:latin typeface="Gill Sans MT"/>
              </a:rPr>
              <a:t>In the first half term in Science, we have living eggs in school which we observe hatching</a:t>
            </a:r>
            <a:br>
              <a:rPr lang="en-GB" altLang="en-US" sz="1600" dirty="0">
                <a:latin typeface="Gill Sans MT"/>
              </a:rPr>
            </a:br>
            <a:r>
              <a:rPr lang="en-GB" altLang="en-US" sz="1600" dirty="0">
                <a:solidFill>
                  <a:srgbClr val="B50B33"/>
                </a:solidFill>
                <a:latin typeface="Gill Sans MT"/>
              </a:rPr>
              <a:t>and developing. </a:t>
            </a:r>
            <a:endParaRPr lang="en-GB" altLang="en-US" sz="1600" dirty="0">
              <a:solidFill>
                <a:srgbClr val="B50B33"/>
              </a:solidFill>
              <a:latin typeface="Gill Sans MT" pitchFamily="34" charset="0"/>
            </a:endParaRPr>
          </a:p>
          <a:p>
            <a:pPr marL="0" indent="0" eaLnBrk="1" fontAlgn="auto" hangingPunct="1">
              <a:spcAft>
                <a:spcPts val="0"/>
              </a:spcAft>
              <a:buClr>
                <a:srgbClr val="93A299"/>
              </a:buClr>
              <a:buFont typeface="Arial" charset="0"/>
              <a:buNone/>
              <a:defRPr/>
            </a:pPr>
            <a:endParaRPr lang="en-GB" sz="2800">
              <a:solidFill>
                <a:srgbClr val="B50B33"/>
              </a:solidFill>
              <a:latin typeface="Gill Sans MT" pitchFamily="34" charset="0"/>
            </a:endParaRPr>
          </a:p>
          <a:p>
            <a:pPr marL="0" indent="0" eaLnBrk="1" fontAlgn="auto" hangingPunct="1">
              <a:spcAft>
                <a:spcPts val="0"/>
              </a:spcAft>
              <a:buFont typeface="Arial" panose="020B0604020202020204" pitchFamily="34" charset="0"/>
              <a:buNone/>
              <a:defRPr/>
            </a:pPr>
            <a:endParaRPr lang="en-GB" sz="3200">
              <a:solidFill>
                <a:srgbClr val="B50B33"/>
              </a:solidFill>
              <a:latin typeface="Gill Sans MT" pitchFamily="34" charset="0"/>
            </a:endParaRPr>
          </a:p>
        </p:txBody>
      </p:sp>
      <p:pic>
        <p:nvPicPr>
          <p:cNvPr id="19460" name="Picture 2">
            <a:extLst>
              <a:ext uri="{FF2B5EF4-FFF2-40B4-BE49-F238E27FC236}">
                <a16:creationId xmlns:a16="http://schemas.microsoft.com/office/drawing/2014/main" id="{759E7D91-EA68-6419-2E43-835CC850F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535" y="5354233"/>
            <a:ext cx="11938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6" descr="http://www.instantdisplay.co.uk/seaside.jpg">
            <a:extLst>
              <a:ext uri="{FF2B5EF4-FFF2-40B4-BE49-F238E27FC236}">
                <a16:creationId xmlns:a16="http://schemas.microsoft.com/office/drawing/2014/main" id="{C0AC29B8-9236-D861-B1E1-741FAED80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2136404"/>
            <a:ext cx="1368425"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AutoShape 8" descr="data:image/jpeg;base64,/9j/4AAQSkZJRgABAQAAAQABAAD/2wCEAAkGBxMTEhUTExMWFhUXGB0YGBgYGBsbGxoaHRcYGBofGBoYHSggGRomHRgXITEhJSorLi4uGB8zODMsNygtLisBCgoKDg0OGxAQGy0lICUtLS8tLS0tLy0tLS8tLS0tLS0tLy0tLS0tLS0tLS0tLS0tLS0tLS0tLS0tLS0tLS0tLf/AABEIALEBHAMBEQACEQEDEQH/xAAbAAACAwEBAQAAAAAAAAAAAAAEBQIDBgEAB//EAEIQAAIBAgQDBQYDBQcEAgMAAAECEQMhAAQSMQVBURMiYXGBBjKRobHwQsHRIzNicuEUNFJzssLxFXSCkgcWJDWz/8QAGgEAAgMBAQAAAAAAAAAAAAAAAgMAAQQFBv/EADcRAAEEAAUBBQgBBAICAwAAAAEAAgMRBBIhMUFRBRMiYXEUMoGRobHB8NEjM0LxFeEGgkNScv/aAAwDAQACEQMRAD8AqpjHfC8wVcuCQqQxRNKAWug4JCpsLTilCojFql0HEUVinCxI0uLQdQjMbg0PrQqYODQLobEVKaOoBJkkbAc+snwthUpeB4AtOGEJd/VJQycQQyZ0gcjy/XGdk77p4WuTCRkExn4JplcxEA3G8T19OkfDGmr1CwHwnKeEW+f6dMUG9UOZd7cRfc/1mPliUqtVf2gD0wVKrXBmpN/vbFUrtTqvY4pRBVah5nwwYCq0DmcEFSFOLVKOKN1orbV67Ltdp906ccKbsm/H7zj8APRekwnbroTlaA1o9SSjMpVZaepyCeVwJ9Nz9McqTsubvhG0evQfHb5WV2x/5DGWF7vh5+g3+iDzFbUxOPSYDBnDNIJ36bBeU7U7QGMeHVtpfJ/1wqsb1y17EVLmKKIC1w4BsjXXXCNzC3dcBxYe06Aqi0jdSXFZgrym6W04B7NKg7XMLLckOy/zDm3hsPPbjYvtAklkW3J/hdrCYAAB0m/T+V3iPtKisRJ7pIgDpbwG4I3xwpcRRpd2PDOI0QP/ANkQzZh8Ot9jvv5zy3ICa0Zw7gqK/F1ZoQ87sdh+vLyviw/Nt+/vkgLC0eJSGZgCWiRa4MjkZkT9jBBvQ/cIQfL6JHRUczA+vl1x6bHY0wCmCz9lxOyuyzjXZnuytHzPp/KnXzFJLMGHjtjit7QxcmrXfKv4XqB2J2YweIE+pP4IXsjVV5iTAME2vHz546WGxGKc5veDw3uuRj+z8BGHGF3io02/5+y6MdxeSXpxFS9OIqUKlXSNjjPLiGx6HdaIMM+U+FXBrD5esfpg2taXd4OQhe5zW907gqYbDUlSVsUoug4ii4QOgxVDdFnNUrEeMXSouvVSR74iFFLceWBUVTtGLUVYq33xVhXRRIe3OcUrVFXxxYVIOscEqQzYtReqOC5kd0me6IgdIxymjFxOpozA9T+V2nHBTszPOQj/AOo/H5H1XKsSY25eX646MWbKM+/K5MmUOOTbhQwxLXCcRRTopqMTGEzyGNhcBa0YaESyBpNeaIIp67A6QLidz+Xl4YRhDOWXJvwtOPGGbLUA0A115/d1N8mswpYzta/PkJP/AAZw6SYMbmd91kjjzmgqa+WZblTa1xv89scPGQySAy5wP/ze3n/pehwE0DCI3MLh519EIcwjGCkHwxxO4kHiDivUM9heKLQrMlXUVIUkN+HqCPEc9oxtwk0nuyEkHnj4rnY/AQMAlg445Hom1X2lqJSYO5axCEm4Jsb7m3PA4sNjIbHv04TuzcIcQO8k0aOevksNmeIEmxOEMwoPvLumeGPRgClkqtZjYwOpxUsMTBqscuOb0TEZ3shcib8943HrPzxImEaEaLkTPD7I3QFDj1pOpibmC+56wd+fr6DWYteiyhy0DDUuk3HTlj1T4I3nM4ary8WKmjGVjjXRcXLp0+JJ+uKZhomG2tCa/tDEOFFxVoMYdQKxlxu71XpxaBdBxFS7iKlVnaeoKFPK/wDNJ+UafgeuOa7DSOmc9+o48h/K62HxTIogxu/Kso0iog7jxnG2Jpa2lixLw99hWg4as66DiKKYOIqXW+WIouhTGIovIb4iiPB+n3vgFLQusA3lvvn1wubOGeHdaoRHeqHzGbLW5dMchkby+3Lc54AoK7KMSsE460YdWq502W/D8V0v9/fPDqSbQ1Y+OLVIYnFqKJxFFHEUXjiKKDtFziiQBZVgEmguqwxTXhwsKyC00VbUAnukkeNj8ji/VUiM/wARq0k00ZYkyxMSRA/rzxzMVh3yvBrSl1MJLGxhBOqDo5yqYZzDDYbx5mbnDYsJUZY7lBLigZQ5vC5QLCZIYk8xt5XxnHZzDrIfgDonu7QdYEY+aLoGhSqLUZCXBDAlrhtyQLzfHBxGLDnFkTfCvT4fs6fIHymj5pd7R0e2YMe7YwoYT4yo9L+IwzCzgA2N0ueSTRrToEBluEGYJAF7nw5E7A+EzY2tgZn5jbRX78lTXurxFU8Vbs0On78RO/LliomAus7/AL+6Jcr3UstXrSbnGwClnKZ5Di2hNMfTCXx2bTWOoLaKceuXj1NDceY+uFTtc6Mhu9aJ0D2sla5wsAi/RdYzcCAf1wOGc4xjNvyjxzYxMTEKadR6LnInkLn6fnhkkrYxbkiKF8rsrBZ/eq8rSJGLjka9uZqqaF8TsjxRUhg0pSxSi7OIrV1SugHdQyBeTN4vEfHbHGxrcSH2HaeS9H2Y/s8sqRlu6k/ZD5Ot2hIAuPS3r9caMLi7GWXf7rHjuzw12aDVv2RGOgNVyCKXicWqUlbEVKykt8UorieWKUQVU3wSir1nEoXavMapTpVIOKIVKyrOIFaitLUGMgRe5+nX+owjETiFuYgn0WvB4Q4p+QOA9UGxwGGxjJ9tD0KPG9ny4R1P1HUbKBxrWFeAnbEUq1ZmMuyRqtPL4fr8jgGStf7qN8bmboWsmob4j22rjeGlVZekVt97frOFxsylMlcHBEPXCAkm39cMke1gzOQRRukdlbuikCuBpN/xE2A5/p8cLjmbILGyKSJ0bsrt1RVSDuD4jDbtBVJrwXgzVFNRjoQSAYuW8JtA5k+W+3Ox2JY1pZuSup2dC/vBKODp6pVmqdNKgAOpp3bwJFhA6Hf5748zIA1pLRp03XqGzPmdT3KWVzFHZlvqB1T0gQRHe90Rt13vhPtRAohOf2dI3xbppRZWsNtuVxtsPQf+u+IddVnqtENxrgdPMUyNWlx7pPktv4hcX8R1E6IZQzQ7fv7SQ+Mu2WEHsVnnaFoyOTa00mOc6p+X0ON3exVeYJOR3RaPIf8Axm+gGtmqdNzfSF1wPFtS38pHicIdiBfhTGs01RS49gvHKxBcCY8emAkcWtLhwijaHPAJoEq6vS03BkfDGXBYv2gGxRC6PafZxwZaQ7M07Hb4IdlkQcapWZ2Fq5sUmR4d0VFCiUex7hPqOh8cZIoXwONahdObEx4poa7QjY/hFmOWNwvlchwF6LwOLVL04Fzg0WdlbQSaC6rYQ2dkj8rTelrQ7DyRszPFa1qpLabeH38MM7pthwS+9cAWnlTBw1JXZxFFNTilFYKgAMnYaj1CzpmByk74Q7ERg1aa2B7uFMsvegzp6fU9B54negmgi7ggWUk4hxujT7MlpFQwpW4j/F/LcX8cW6Zra81I8M95IA2RumxPQgfGf0wRf4w3qCft/KAR3GX9CB87/hcGGJasnFK1W7YpzQ4Fp2RMeWEOG6GddPem3MfpjnHCCJ3eNNV9l1T2g6ePuZBfRLqPEmd00U+4xsZvvHkDfnhgxdmhxukHCACzv0WlrZM05WoClRYd+qpIBIHNO97wkWMkRhoma70QezkaqrPMhg6iTGwv8zi4W17oVYgg7n4JccaVjRuabLA6UZ9QG8AhvKANInrOMEM0xfT2/wDS6EuGiEeZrkBmaSlNTTAaSOtjA+Pyxn7YxBjhyt95xofldL/xzBe0Ykk+60WVmaXGyKxMypMHpE2jwxkwtwsFfFascxk73GuTS13BKgzFQQCqyRLAe6BLETNomCeeOq/EgRGQDZcJuFd3wjPK2HFnin2ax3Rysq2sJjlPmYOPNueXG3c6r0bGhopvC+cccVqTBmYBp8IIFhANzdvvfB0HAhWCQbQlSoai9om494DkfLocZRCWnIdei60PaBY0WnXs9nlenpZSWDRsx3uD3fAMswYBJ5EGd0Y9OFmxMjJH528onOcaRNhNgBfUDKDYFpMXN4EEme9ghGT+/vRZS5Lz7Z6OZ2G1hdLwpMRMbbYP2cn981XepbV9tWZiZJE23EDoBB2wfcVsgL7T4Y9gvIL2IoiDWlYO8zP354wxYUxT5me6QulJje+wvdSbg2FTjeuWV6cRUug4ii7OBc4NFk0ia0uNAWVZ2Z8vO31xnlkbJE4MN6HbVaoonwzMdI0gWDrpsfNepMRMwDPIcvy9Mc/s7BZNXt+d38tl1+2O0++NRu08gPvv8lGcdpebUw2IoprilF019HeEWuJAIm0agd15RvfljPiQSzKDVrRhmgvsjZZjjXHTChZGkk00m1IGzpO5pEbDpjmNibF68/8Aa6zQZPRZ7M59ypTtW0sBqVe6D4G8uIjfpiybTmMDUOGFZ6VN6gRVARSQx59BzJPOBt0wbfGQHGkLh3bS5os7r6Jkcp2VJEBJUGNTH7t5bY0vIilZWuhH59Fga7v4ZL0Nh3y0KuGNwXNUybYVI8s2FpkceblUlsG0kiyELgAaCUcbzL6lSn71mF4lpsD988Y8YQRlOy3YKO/F8FpuB5pMvrX+z9rQYRmTpBuQb85uPdH9ccPC555M4vKNh+V6DFsjw8LYiBn5P4VWfZVK00ql8vGvL1iSWoTAZGO7UittPhG+OuwAbbfYrjOcTvuh+I5rW1hCKNKL0UbeuOgxtBcyR2Y6IXBoFOmeXXCpbDCW70mwBpkaHbEhVlO0CX7gJZh1sIHlvjA/DNxLmSnYDbzXXhx78DBLh2inudqfKv35qjiXsxSqVFcak1Tq0xcxIsQYO5PW/njRJCx5BKxQ4yRjCN/VWcPovlqWYl1ZNJRCyyQryGJGqLGLX39Mc/GMdG0MadCbXRwT2SvMlUa1Wkq8R7RNagksoYA2BJi5gGBccx1JxySy6tdLNS+d8fy7s0xEDbYA3PS7G9+cY0R0NEDrKL9j6mnLZjUt9YF9gFXUTtfkYE7chfASNJeK6JjTTdUDxPib/wDiRYHu3sPdUy1o3JG15ti2xtQucUHwodqWpagJUkMdgw8AYA+xHMZ392A6r1pOwsAncWl1aE2kuaYhirRqViDHUGPXGkURYWZzcpI6KkVMRRfVRj0q8mu4tRdxEK7iKl3EUXGOETvcxpe3jgp8DGPcGO56K7J1mEhV70TJi21h0x5nGvlec0u3T+V7nseHDR+CCnPrf8LtSqxN2JERBx1uz8B3VPdV+S4Xa/bLpwYhtzf8KBGOsvOL2LVLoO3nfywmRryRlKdEYwDmU1OGpK5mKQZYN4MxhcjA4JsUhYdF889p68ZhwDawH/qv5zjky++V3sPrEClHafTApxWu9nPZ3SRVrDvCCidOhb+Lw5ee3Rgw+XxO3XJxWMu2M+JW94Hlg2o/iWCBzjYwfX5DF4snLXVIwjQXWUvrLDtBETaOW9vhHxODhdYpDiGUQVC5w5ZlW4xYUQxyy9otQjvKQfgZwmWIO8XK0RTloy8JsvFNNQVqY0HTDgmVIg7gW1D/ABdJxz7aBoK9F0fG4nMb9UPUSkFMiDrMqke/vJ5DeQB1nnjDO/EvlDIm6fddHDswghc+V2vzQrRjvxZ8vj38tl5uUMzeDbz3XM5mRrWnTTuRLOVuSB1Pnt+lsTYZe/z2fnpXRbXPh9ny7n62vLjoOAIorntNGwuUH0MbEgyR5kG3xxhfLHhgQ40F0mQyYsh7RZ2Knw7MViIZZKqzM0xoVRu0TqJJ2F+eMh7SbkOTVaT2ZUga6xfC9VpnM0jRU6O15kRa4m4258iYwWJlbLGJG60gwjXQSOY8brvE+M0KLrQpa2cLp1aiI0iLKpEbbT88cp0cjRa6sbsx1ROUopUUM8kbXYEEidhFhHOL/TO4kbLQ0DlC8f4tSo0eyoqqKWm0gtJvHS+56CMMjBcbKF5C+c8Vzpc2kAfM3578zzxsY2gkONlLxmGBsSPEG+LIB3UBI2VGo8zglS13AvYavmKK1QyIGnSGJBI62Gx5YyyYlrXVVpoiJC14x61ePXsRRELRGguWg8hG/wCmFd6S/KAndyO7zEqnDlnXpxFSkpjAuaHbomuLdQp06kAg3kfPljNiMIyYi/0LXhMbJhryriCTH1xoaAxtDYLM97pHlzjqV6qQu5A/KOuJnb1Vd27ouA4IEHZAQRuvA4ii67wJAkyAB1JnfoLHHO7QlkY1oi3J36ALs9jYWCaRzsQfC0bdSf37KxKwvI2MHztscGcfExgdIaWYdmzSPLYWlwSf2g9nqeYbtNRR4iRBBHKep8ZwDGMxAztTTNJhXd28fDp+8oThXssKLrUfvm8dB4gdZ54ZFDkegnxfeR6aJ9ONq5qso5o0xUqDakhdtrKZXY7kzbxxkxE8TKa/c6LTh4pHG2qPEXalUKVFOrs+2MXGgkgnrvyjCcPjYJG+CxrWorX4psuFluyQV6gFen2gYRsBeTeD5RjY2UONBZ3wOaLKI/sLRLyo3ANyZ/h8fHC34mNhq9eiNmFleLo11pAMMPBsWkEUaUTVAO4B8Y/PCJiD4bAWqBrh4g0m+gVeYzNGlTLtLEkKIO0zf0sAMYZzLHXd87nf4LbC1kxIfpXGx9VPUpAKmQQD8sb8O9z4w5265+IjayQtauqcNeMzSEphyuBRTVxpgKJ8rD9ccH/jsWJ+872/M/xsvTt7XwJw3cmAfvN7rlfI1GRGuA50qIIDGR+MGwgi3gcTG4Nssth2o4/eqZ2Z2pJBh8jW1d2fsqaNVaaop9wE5iqkw1U+7Qp25eB303xYgbkykV9Vlle90hfdnr+UqHEHp11LEa3hLfgUwFVJuFG3jvhscbGEN4SpHHKXDcJJxHIkEs4gsxBfyJv4AgjwthMrC12q1xPa5ui7V4rWRVpG6qeViQCTvG9yJvjN3Y1ITs5SfM5wtzP344MNpCSgM3WvB5YMBUqGrD1xdKKnc2nFq1v+F+0jCko1bAC5YRAAtpItz9cYzCLTs60Yx65eOpexFS7OAGUbInFzt1dUyrqocqQD936YTDjYZXljHWR+6dVpm7PxEUQle0hp/deipBxqWJceqFBJ5YFzqFq2NzGgpKcWqKkDiKlfAIE6TqKoeoRqqawQeqqRbkxxz54b0XQikBFoTO5/WzMIl6juTyCL+zpoOggT6Yx4WJ0BBadANutnlOlqQU5do1AwDDmMdtrrFrlvaWmlah67Yo7KN3XqlI9+SGUsrAbWBIPmYYn0xxvZP6hza2dfwvRf8kRC0ReHKCL63vfVSY47LRQoLzrjZsqE4tConw3i04pxoWETAC4AqAQMMxSkRUooCJuSjs5iN9xjmTNDtV2IB4mji1RxHPmtXVhvUyr0DJgTNpvYd7C2tbWgRyMLCW9CucPZ6bAg6ogkRadIDQd7kE+uGMcXEgApTiBqUdm86zhu93pmBYSSN+drn0GOU/AF8pcwg2fl+7L0GG7WYyINkFBo45P7quUqJfYjzJjHcnxTcJEDJZ40XmsNg346ZwiobnXT+UkzOaVah1oDyE3t4dcc2d5kdn449F38OwYeMRN1I39eUPUzTK00qJ2uswD6fpi4JHtPhKTioo5G/wBQV5pzwuprpa6j30yABaS4EfAnxth0IdH/AFdTmdR8vNY8dIJCMOAAI26dTzvuo1qmkzEqfiP1xrEjoTlfqOCsPcNnbnj0PIT32Up02rr2mgrGzCQxPdUAfiJLCBgcZLlhzNPyVYKG5srht1Wk9tOI0qNQJWWVbQsoQIDWJI3MafKCB58EOcD5rvFlhYvj/E8qWNKipZu10mbwEghiYvBm0cjjY3EOrUJHc9EFT4J2mjMPUplCxKaYJOhiPeI2kYL2lgGY8cJTonk5AN+UG1fUpFVQB+FQdwQQSZNxtHK2MLse5ziZb8qGg/fiuy7skNaPZhpzZ1Pn+0kXE8iZFNQSRaN7Tb9J8MaLFWsA3pJKtJ0B0m4sbAxHmPpghqrISmrPPBKKoriKK0LGKVpxlMrmGUMlMFTsSVHOLamBiQcDYRXS+lAkzPn8TjuwR900Mu15vEzd+8vIo8rmNCyqVOppMjf75YzYjDNnFO2WjD4l0DszN/3hEZriDOADsBH59PuBhOF7Piw5tupWrGdrT4luV2g+6EnG9cpVZumWUgEA+OAe3MKTInBrrKIxJHENJaLKuJrXPaHGgSLPQdVDLMzNGmATEm17fLGXDzTP1e2l0MZhsLFpE8k/vRFZqg1NlWCWJCqBzJsIw18zQNdljbA61NeFmp2WrQDUeogvYJSkVHMD3QwiOc45L+0GZjTDQAPz2C3Nw7wLLh8kJSUACBAI1DyNwfCd8diF7XN008lz52uDvErqBhgTtM4KRuZpb1S2GnAofL1mLOGF1O/n+hHzGFwO8NdE7EMANjlFaJWSwUbSb3tEjcAzGrad4xJJspygKooc2pVDVN+nX8vCME197qpIwNAqhmFgwZI+/XFOmpWyAu5VwpgXOkkNpMG0kalINpVluD1BBgiDmEjJHEObS05JYhbTaBzFRTVCBAB4Fue5kkm9vgPGRdGGOoJzZnStzO3RtPuiBsPvnjYGN3XPdK87oCjmT2jJA0yR5Efnb4FeuMMNCU6aLoTZjFfNI5qwQDmTjj9pdoSSSmKI00b1yV6vsLseCPDDETttztQDsBxp1O6ozQBUWmW0kT0NiD4xON0E0kuFbnO4+O65Zhw7MY9zBRB24ojopqI8+doPrjo4ZkeW2jXlcTHvmEha5xrca8fvCY5LgtSpTaooGkTvqExEkGNO5674kuJjhdTudUEWFlnZmbxp5q2h7PmqCEdWIJDbgCLyG91hAJ8vPGN3aEMttIPkVsiwE8RDmkeYVP8AZnyDVJ0VDCtSMSUMkyFIs1lI6Azzxy8Tin93lYavjp5rt4PCRumzSj3eevkgOIUa1YGnXqEIWDhRBJYn3RzUsZOoG/icZ4TkGbcp2IIkd4QAOKXM/Qp5ddNJUSqYmG1GI5liYJk7dMC6e9CfkEyLBSObna36oWlUraFYgsTLsTEIt7eFgTjQ4MLBl3WNrjncHaVooVKRcr3QQirrYgLc97TcjZIgAC53wkFo1PyKac1U016LnEcuopgamUuR3gAQJki6mOfI4oSnOTuj7u6A0/dyVma3DKazpd38BF48d98MbiJCaoBNlwkLBefMfJKKeV7SqKU6SxvIvtsB16DGzNTbXODfFRTupwPKaS/aFZJUCdiNz3hLDlbrhfePuqTRGzqllPgoZgFqrBsSRcW3gTOAOILffFJ7sI0tzRvB8titxkOHulCirGiYSJFd1BGtoOlVgEiJ8ZwyAWCR1WGQgHVGZd20nUZJ+XPfzAx0Oz8FLEQXGgON/wDST2x2nhsQMrGizyF3HZXmSvDEVLxxFF4YipSCzP38OuETyGNtgX+8p8EQkfRNIddc7NHp+mMInmvQrqHC4ekWYtfkS3hBAHxJ+uNPfOa0XqfysJgaXGtkyGbbWNbrqpVYG3eCMjG8b6lgW5TzGMzH94LI0+vIWgtoUELlVqGkirbRlalHV/E5BMR139MCYGkfAfREHa/G0u4pVOpSARpU902lR719xb5jwwUhJJymlTGCtVZlKhIIImJAPWDB+mNUT3EUVknY0ahNMn2UKTZ1Nwbq1+YPhb0wT3EehQxMDtOQh+KuqlA0bMwgbyxFwIERa++kYxOeRZGpXRijaTTjQ+f0SkwW1A6gfu4wuNr81n6q5CwNoarlGBKkC5ENFx19I+mHGYB2V2n5QNhLhmbquZfSzIGZgpy3auSBZ1qawuw2MmDfvHrhDpSR/TItO7pzfeB3VmSziFKc/vHQNygXiOv/ADjXFIHupwWGaN0YJaTSKONtrAqXpw5fqB8ef6YwkCMuc7ZdJrjK1jG7/wAJbXLVG0LygMfHHlYoaBI1s6fFe7xONEcbWHTRaYUQKJdkIRBDFQdTSYUAQYAlbmNoBk478obE/KRYoV5dV5LDPllaXA0SSTpv0/hKMvxWodZpOUUDSxBuzDkGjYdRE+mMznE6LqsY1oGYWfsllLMVdVmP/t9bwPXFU0iymPmLSGtA+S0lHKUjVWqCwWmx1Kqv3wiqA7gEqP2isNPPwAxmcQBsq1JVuc4q1cEr3hBZ37MnSvugWPvErz5DwwjW7KsCtEKc0i0kNaAzNIDaizCBGg/gWD88VRs0rpAZzM5d0VjSOo2m5m8e9Ikjlv5YCndaTGktOilw/OpFYMrBNJRQw7zCRaZswvtPynDnE5QBuElkQdKS51A7pZxriytaozQdtRE/PCI45bvldF4wYb4XFZrP59WpgCo7QbAmLDawxujYQSSAFzJHA7Eq72c4J2zK7VFQBr6jcwD42284k8sXNLlFAKRMJK1tL2Zo94mzoRpAN2LQATJkzJPpjPHI4mieEyVgAtYjjuSelU0mYbvICdh4TtG2NzSCLWQhMvZGv2faBluQI1DzBsfPfGDGxiSja6eAlbGHB4VfFczlVqQYJAg95t+c6BAPhjbhmf0/EsWJdGZCWXS2ox6deMXcRRdxFS9hM87IWF7zoFow2GkxMrYohbioU6qsJUzBIPmOnhfCsJie/Zmqlp7S7P8AYpBHmzafVTxqtc5VVuJQJlj64yPnjYTQ1W2LDSyAWaCoyWaFY6EaHMzJAgQb+IEz6YUZWZc17LR3UjXAEelflN2yBqK9RqqALqckSYDASAOZJUkDCHztY0O6pkcDnOLOlIrhVFdbaQ4VCBqcwCwg6kEXIAJj5wDjOcWQzXz+S1eyAlc4giVD2hXuKplQw90LJubHvdwQdhzgYQzE5b0TDhehVytTRBVqJ2egDSjtv3dQJCqO9OqVlj3fUX7XK2wDv9PRQ4OJxaTx+6pZk3NUM7ppAYFdaVC9TmdUmDN2PmL3w2PFObQOoHCCXCNdZboTyjfanLHQKj6FIAVgmwkmLHb3T+WHR4hj5aFrM+B7I+EgyFG4LTB9bHmINzjeMpWF2cbBE5uki7OASxAmwsoYSeRMwAQL+eOZjMOx4OY/VdbBYp8JDmj6JVTzRYBhpKnrE9LgXGOHLhu7q167D9qwSCnsHyVNKspckhgQAAALWNgDyufljbFLPHH4dTxfHwWDFYbATy5g7KKNjr6HhPFJjvWPPHoMKyVrc0rrJ+i8VjXQOkyYdtNG3JPmo1hqQxAg6ZYlV1WEEmwM4Timwvac3iPT/r8p2E79jwG+EdUieqadamARJMEiCCCYtO4O49MYMNEG/NdTESF7a8k19ouOwp1MzqVNNA1mV1bS5EXkCWuSAWm9pkg8ZpOgsRgbpBk8yxpd0QgBj4kSfUEeeBrVW9wR+QRCrI1Qh3dFUBQZAgtJ/CAxEdYwuZrmhMie0+6mue4gVARmFUag5CiA0EEA9FUQlgJg9cYXPzPpu3VdVmEayDvZTROwSziVatUoh9SKGPaAAgE6iANQFgRA9MMoB2uqwrn/AFIdkyP+3AJJIttaSSCYA2AI688VZD+iZkGTNevRE0s+V7Cq47WmO8KKmWAEhSRG4MG2Bc0da9VTQ52jQT6Jbl81Udy71YBPfmQ1thcXm3Q7YuSTI3K0a8JkEAe/+oaHKr9oGy7wxUhtwdwZPQ4GB8/Oq0YiHBXlZY89/oVjs5T0sQCT6QQehAJ+zjpNJI1XIlDWuphselLQ8J4t/Z8qNMF2YluogwPKwn1xnfGXya7I2vDW3ynGdzFd6YNLNU0RqU6AjCozEyRUBQQTB7wMcwMCzu2au36ppbJLeTUBKP7M7U2qZmoFJgKzKWkDfTHiRa2Da8XUY0SyzTx7qzg1QBasMNCgLG+osDA6A2aRjNiWFzm0NftS6fZ2UNe6Q+EfUnZZLNUodhf3jv8A1x0gbAXFeBmNL64MehteTVwomQJEnljG7HNa8Nc0i+ePmuhD2bJO0mNwJAvLfi+SgMbLXOQHF6pCW+/uMcHteW3si+P4H5Xr/wDxWLKZZ+gyj46n8KzKUXKjQoUG4UCd+p3PrjE6B7QJM9f+1fRbH46MvMT4s/Uht/VXZ8FUh+6xsL73vAx0oMRI+PV4PmNb8r2XBxOFhbMCxhHkfuqX9n8zVN4pqCASxm21gsyR0tyGEOxDL3WoRO6IzKez9OgrsGZq6xBZSqpqOlSV5meRJF9ueEuxBOjUwRclcOdqkP8AtdeptPu2XcN/MAdo2xlmebYBtqVvwscVPfINhp6qORylIFndmAdbM2sOTMMSIECWIEddjM4cTYpZm7o/iOXFMLTp1KkCKZOoO1M6lcns4E/gBEj8IjAXZ1VjZS7CmlLTVrotR2c1CxtaoWKhTsLAEzvEAwMUXGxQUrqhcx7SDvaauXsQaMs57NRYHQKY1EtDACI0LIsMEGG+UJcKSHiObZ+6JdELFXJMksbkCAFUi8ETO5tjoQwuBzFYJpmkZQpZPtBTcreIABuATzI6bfHGpxOQkC1kAGYa0k1XPO9TvH3hoblaLeUGCDuDOM8jQ/damihorqeYcHXaSoLesE7fxBj/AOWKaA0Uiq0+GbDUz2dRde/4ZPhBvhzBQzA6rPJZdkcNFbwaqBVyZcyxqVw97d1GCgfr1GKluVuVxP2+yga2O8g6IfM5n/8AHYcxnXLetQj/AHLgGsDRojzW/wCCU9krV0DBoJHukSZMd2QYN9zbFS7FMiNEI7M5Yu9ddJKoZfUVZlvYkjcGR3gB73PfGZgBWx73itVQwCZdqSz36Nh/HRrs7R/MKinyw5jOVkkdbr80Go7wP4d5n1FsXKTloC1cOjwSaR4oIVZ6zFQRpFiLyNm2FgfMdLY5UcZaKC7OIxXfHyCTcVzWgBZtCnYX07SQLi5E40MbayudSrq+0EUVREVW/EQo73eLCbX/AKYnc2bKne6aIDM8cqFidgYJAgSed774L2dh1IRNxUjBTTSM4RljWqSolJBIdgJ6KCxBY7xGxvipC1o80AzHVOvbDIh1hdP7Mam0mZBJHu7zsPhduS4H/VW5hOpS2h7P1Y1swMn3fxWHzkW8MM7wcIGttE8e4EgvQdGdQAypJBJJAA8bfTFMednIizSwsvl+IVEqybwe8p58tsOcwEUgY7KbCKr16lQay8CTYcr76Ztcc+kjA+EGqRU4i7S2pWqDUNRGo3AMTHMx93wdNJtBZApCvM8/XBBCvsYHdB288bjjxqWgn7fNcgdnO8Ie4NvqpiNwb8rYAye1sdE4UtQg9gkbiInhxadtl1VPPfn546DLDRe65OIc18rnMFAm1dW4I7qKjIzUxDELckTF+SjfnMDxGPL41z34k5tCPkOln6r2PZEkEOF0vXfzPNDy2U1rVnEUKbLAmAsAC4EnxiL4xeyU7x6/NdH/AJKMCmNUxRqOexMVK0yG95KZUau8dptbxHPnvw39Jrg3Y/ui5GOf7S4OOhGyvzGaqU0XtC4VVGoqhClSYY025rIkkgQDaSMIMP8AUDgdPP6D0TI56icwgEmtfRDUauldAZQpI7oJZ9CmdUs0HUQY1bgHTaMaD+/ws4JKGPGV7V9L6UCglWURTAXUyhR70sFupHeBkxfAlpq0YIVNT23pvRc9xaiknTUUuWWQ2kE2QlhIsY0gTaQeQhASElX2oo6mbsmZyO6wIUhrjUQJBePxXg8uhd2eqovBSjivFHzGgVAARF7AnlJaJvN95IwYaG6obJWi4LxTIIq02oprNmrupbc3IUbmPLblvg7NpZWvy3DMs69pRfXSAv7oJOqO6By23uOmI/EPDSG7pLoGuIJ4Q/tFSFCkrIBpR9WnbuGVJnebj4YDDYh7neIqPhZWgWbzXBTXqUzTUd9oBMgTykgdcPfJlBJOyVE1wdS0P/1LJ5Wmz5jNE1AunSmkAHTYXBltrW32xlOIc4eHlbBGAdUl4Z7KHMU2zLMKVGGKhe9UaAd9lWbXv5DDe+y6DdCWWs5WrOHIpkkCoXTrMQwt1G/njU0khILQEzyeVzVZKlPQgVyWZjA06dLN3ht+E/8Al44CSVrB4kTGXsm2R9mqFOHruaj6pGnUqArDAatJDgyd9wIA3xikxLn7DRaGRBqq4hToMDqlKvfClVNSVNhuwMm+5IBmIxQcnUUsyOZKuidigIGvVVWIAEFprGBaFPPzxqZIKWZ8RJtA5ipTRdSuCskCNW2qDuJABtiPk4CjYbGZyIQrnGbTpphBPdkq2nSJEwx36eeMp8CaxE8Z9mVFG4iIhhPeLQbj8IExsNsBHLZtW4LKNlY7oTU3gZlRJkf8D540AodkkqneR8cNpS0Z/wBdqjpEREWA8B4YQMNHd0tUmNme3KXadNk641WRQNJuQGadyxEwYtp5RhcTXWbQvcK0SPMcarM4qF4ZQFGm1httv5nGgMaBSz2QbUKfGqiqQndLQWbmYnn0vijGHGyiEhAoIQVJMm5J3PXBoU94Pn6FMF3QNUACrIBAU6tRI5sJEYS5pP7+6J7HNvXTz6Kut2D7Ponfui/zwrNMP8b+K3mHBuFiUj4JXnAushfdEASbmBvjSzNl8W65suTOcm3mvraj9fjjq4WExRBpXD7QxXtM2cbLR+z3svUrkM4KUonVYEj+EH67YXPiGRaA69FMNh3SauGi2tH2VyiqCKOq1tTMZ87x8sYX4qY6gre3CRDhA+1WZr0qE0kCAiCF5WjoJtAjGB5JdrsVsY0AUF8l43Qr027dVVdSq8Kx3UmJDEzHqPphkZDdAoddUio+1GZpFv2jd5tTgypaZmTuJBOx54e1jaA4QlMqPtbUp0n0IveqSVI1IFAIUJJ2AMXnYTgS26Cg3Wfz3FmqjVUJLyIvYLsYBG5MGcEGVspaqzPGXYHTCWCsEkBojcbcpiwxeRVaVVK/xP3tg6VLoqwfvpiUoi8oXZHYXCAE+AJifjHzwD3BpAPKZHE54c5v+Is+iJymcJheXQ7H9L4IhJT3J8UY6VcoQLJeCpm91+MGcBSi09Pioam2vvl2IhW1ECNJ7rbC87HlhRbRsKkt4tXrKi9lWZVpnTouLkzABFz4YN2Rxut1bbG6eZriS9ilPM0+1bTNOlU946VnUWBKyZ6S2g+QFrLKJzwAgcp7QNVrUO2AFBxVUUlB0qyQV1Em8iSNhcWwbsP4aafis75SQfJZv/qLGhSoG7Zeq2lrQUlhy6g/IY0MjDXZhugIs+q5Q4kyqcwdS0506VPvAGZAMSZ6/wCHFSHP4SijGQ0jH4uz1gDKL70hgtwsE94wDpPrpgchjK6IAWNVrjkvRD8XrMlOGqqh0A6VY62IqGDU0iHCqWsCYjlIkWbppQK0mvRNqjMIUNqJmIWJ0gTeT9BgyeVQWk9pOCsaVKkFpoKQ0LB7ztALaQF82M2uTPPGWKSnk9Ubm+FZ7IN2Kmk5YIR+0C3I70gxsxBHPxEjHSMYcy+VhzkOWk4hw6t2ad8VFMWcBXiJk7hl3EA+Iib4Glq1EHlYXiGc0uwAMyQ1gvPbSMb2gUkGylhzErUnoAPA+HxxCq6IWsgBtt+uIiBXDMbnEpWrc5UDBIt3VUje4ET8tvHAtFK0OaYiZvi1S9TA64pWpBuU/fXEVhFPkm1RIYG4abEdRzwDXhwTJo+7dV30I2IVFSkQY6W2nBbJe6+/ezHBw1ciqoagtIVNQJHeJgA9dp/5xpdjHBrjVUaHmuVFhmPI5X0fh9ao8syaEjud4EkdYG3LfHP1AJduunQ2CKDbkz8cKLgNUax/tBm8u1nUBiSNTtAt6/c4FuuyvZfPeL16TswQ6ENlqXYGxAVvUGDfeec4YAeUdBZbjXDXc9vTpPotfSdIgAWMQduuGteG7lC4XskVWqZmPDf0M4bul7IrLcLp1JIzAtEjSSQTMAyROx2GMsmJew1kv4/7W/D4SObeQN9QhOI8KanswcTFpB9QfynDYZ+8GxCVisJ3Gzw4eW/ySutRZdwRO2NFrIohsWoicvnnRWVWgMIPl+WAdG1xBPCNkjmAhpqxRXqdTbqMElomnXnVPM/PFUonPDc1ZKbXVqi6vFVOqPKQMQCylyDS064HmlestR4Ka6hAYwAqkhR1uBM8tPpgXxgMtRjjmpR4k2tqjEFZchFUSRfu73B2ub+WGximC0L/AHik+cq1BAZobUKgndXACsIPIxcYO0IChmKo0N2Yhm97zO5/PEtSjeq9xRJ/s1CRpEE8xAHP5/HAkKhpbkPn6+uuZ2poZ8yP+PhgGty7K2khqEJV1L1GbWb7yWJE3n64haAn2U19h+HCpm6bMSiK4JIncXInlABJwiZ1NoJgX0Z+JUEqPSpA6Xlw4JZoIghizkqLkwI6YzBmlqy8rF8SpqrHawM+G/yx0I9Rossm6tfMhMugLujmGUsCe0Vlmdc/swCYE9PASnJdnhPa8FY/iFY1ajNcsSSbek2Ecv8AnDWaClTlNuGlaCO3uu0Aj13nywQI1S82tKvinCXpuASCW2ieWIwteLaVYcgFoknTF/MYstIR2FfmMg1NgrkSRMAyQYkAxYGLxgTpqoCCh6i90R9nAq1SVxFavo09S+WKJpWAm/D8m9wJMAtYEn0j3fW2EucL6JwBLcu6LTI1oHaSrbwQQY/9TPniGU8C1bYARqvsPsZln7Kkja4LkzHdKrZAx6G/mMaJ3XIL4FnzP+tVzoW01zhyt7/aVTeesGZ3PLlz+GMRda0gIPjXGOxoGrBfmBMW9LnY4U7TQowLXxo8cfN5h3I1BRKqSNIvudVoxpYzI2+UDnWaW49isvlwVcilJBdjYgaZHcGy3uT44U5pLvIC/mnBwDL5WuT2hUuESmSIJsNgOfgP1xdBKtYv2s4lk2d6lXKUGPuqzIGZm/iiJHnO2MftBzOZGDY+S6kHZ5exskjwGn5/BIuEZjtm/a1KeXy1NZCqqqPAJSXfxMeuCja8nMTZRYt2FYzu4Rr1SzidPK69VOtJJOyAfEx8sbWBwFFchxCQ8U4YphQ6vIk8vL1w1pKDZYvMUSjMp3GHjVWuhb+BGLQ2u0dQuPLFK7RFI+GKKtWpmio63xQUItMso4altAGqb3uZt8488M4SyKK1Psr73eE6WDGTMkFXEePdFuerC3x52FvVC9xAsKfEeG0aqIrM0oCA0C5LFmZgN2ZiScZGTd07KWpHeu3WcrcLej2rSrDT3WkADzBM2x0cprNwibM1xA5S985o0OwmoRpttG/P0wKdV6KkupDrqJLGXPh0HhiKVsmVPhp0istRGH4lRxrQWClkmQvp9cLL9aRtamVY0qAp1Hl1n3QYMMpDRf3r87bYSCXGk0ihok7U6lKrNElgRKOLjSy2JkbwfjghRFFAU/qZaRTR4IqVlDHrTLTyFiQAI5TjRVR+FZSTmtaDKU6eYzeer1Y7LL0xRReUQXc+fd+YxzZmSxhrYTRuyevr5KNcGtF62sH/AGVkRHKaRVTWB4GflbHRBa7VvWvimE60h8zW1ZFF5q3LwZh9Dimt1JUH9xFcSrmq2XII1Agm+3uz9MRrCGoWiiUszyaa1QgiVqKQYkGR9nDCNaKNh0CH7B/enUzmZ5yDufOT88VlvzR5gFbXolSqBRN2JIInwE8h44otVB16qp6QnUnJRed26+G/ywuk0a6KOVBBK3HWN4jAboj4d1pKHFuwpCUmdKay0skMSSBBBm2+B9m3c75Ke1C8rU9TJVI/f1PCNIAkzYRtfDWloGixHEuJ1X12vnqxrgahoW1vxMfdjy++WMkJskn0/k/Ja36NoJhmOJkLrKgD/ER+W+AIF+qsWk9fN02c1atRVVRplgVHkom+/PFBtX5q7WH4twjLOrvRdac3BYNoa+5KiAd7QfTF09ooH4fwiDmk6hAf/HeSQ5yqtWof3fd7Nhp99dXm06RBj3jONG8fxCB+h8lreK+1aU+0pUxpC/4D32Jt3yReNzhIbYtUTqsdxjOjQhCaRUEljeAY92T73XzxmhjjMzjevRbZhMyJubYjQr3AKeT/AGtarTLKsImtpEmfwiJPOfLGxwNV1WIOXMzmOG05VaVZiRGp2Xu9dOmL/HEyu6qiQs3VSlfQxA6EXN+XTDRaBIOMxKmINwfl+uGNVoPVYTuMGqXUBm3PFE0rpELSM+EYG1aP4dw+nVVu1rdlCypiQTIF7jl9fCCD3FuoFogFDIMFLISIBgNyPlP3fDGmxaBwTjhfEqdJ6j3MaQIi5meZFrxuOeCG6W69k6z+bK6V1KpKCFlWIi0xJN7fPFvyjVwShHmOgWa4lXqtUMswHWwtzBA3GFsmDhotBgy6OCWZnKsIc3UE3HXx6YIOBNKZaCGWhNMuGOpW7wjkeYM9bR44s2CpetIjh1NiRpnVNud+g8cCTyVfNBOuOKQKVL33NtO/hI3AG+3icIabsptVolvEaZpE00clJNpsNiZI588E0k7oSEXwniV1R3AAIKHkCOR8PphzXcJMjOQtFnqmjJ8RCm7srD+UrTn/AHDDcosnyWcDxMQntPUuFEinS0ZYDf3KQYMOg78eq4FrcraH7atmup51WaouAQABN9PRhuVcePXFPFik8FU1tNmSQPeHXTPeU+Kn5HFhWq6laWPIk39LDFuKoBOuFrSqhsvVGliJRwenToR054FxI0CW4keILtB3rq2XqwK1IjTVA5DmTzt8QcZpCyAFxWrDQPxEjWs2P0V6ulEEUlAPNovPh08hjnf1Jzcm3ThenJg7PjpmruvKAq++KjkkkQDva5v6k47EcbWNC8riMQ+Z5cVVxm9Ix1Bw9w8JWWI+NaPIcSLU0Yc1H0wEbBlCzSAhxC3mQzDLVNJaiO5YP3TbSPeJPTzxgjPg22v6hdaQa+qO4tn20LqUNUhSQY7pjlJt64HTNooLAQnEM3XD9q2gdz9mlQiWPUDaPDnGINL0tV0WR4/xvN1BozBZRuE06R4WAwQDDsr1SPg+fcZtEpkKasU5JgL3g0k8vdE+Aw5jfCR8VTzotjkXXLV6iStZDTbvAFSxg7fiiefOMZzqwgj0VcikppZynpOuAsQiFifAk6vy+GMMlh3gBLuTWg+XK6cThI0NmfTBxykVXMAjSqrHrv5zjVEyTdxKHET4fLkiYPXlBVSbX2641hc5VCsTJAm2/SMWqpJ+JVSXP3ywxqukJqOLtXS72hMXxFEbk6TO0aoPjt8cA40rAtOk4SdJDEtMEEXjyg35YqiVRICryvAqjmAV0jdgQQpt7ygk9J0z+WKMgbura3NsqK2QdFcMBcxqBkbjBh4KEt1TH+3U6SDTBqFRJ59QB0AxjkhdK+3e70XUgxMWGipgt53PTyHop6KUqDUZWZr9ooWJuSImV5Xj8sOGgobLnklxLjuUy4jwxZNKl2gEzUZlASGUFrABo8JjoJwAflNmlRGlLPZijp1Oe8Lqxj3lFgfPrjS14OiWW0r8lKrXKnS1JbEXM6SZkj0xH7gVaXnIrzTOtSZaVPMamGumiJN7kajE2AAUjzxkbMySXuulk/b8rSYZI4jI7bSkqq1jUMOJgzNx0PmSdrY0OYGjRAx5dul/FsoaYDGwY90dRHjimODkRCsoe0NRUalUXtFK6e9KuBEQSNwPET48saQ/RJMQJtPqnEEq0mqBgZF1IhlfSgv1kU1g+eGNNi0nKQaWWrmbTfl9cAU0IzLZaRqbY94eMrDDyxAqJXhlQ8mAR5xGJlQl1LlakAivTb3DqBmfPbliFumioOt1OTmvmlATQL1YDMd4Ckjy8sYJI3zv8WgH3K6OHxIwkREfvFKqjnWfxGCQJjmYjx5Y2CJjBSyOlfKczioUyPeBN+U4sID0XXr02BVm0za/64LOhDCDYTPJUuzQKjArykicWwUEqRuZ1rc8NJSqRpQSCpZL/W5EgY4bS9u5PxXoZJcPIyg2iNqQvHzT7JqlTMk1awsFFtKmO94yMavGCAB5n49FzRl59Ep4lxCnppFdZqBF7xYaRHhv9MONiQkJY92kqqcXqsWZmLHqb/CcSlaRZ3ON2iuD3lII8xfDGaKzqnLcXFRtYJU8x0tt1jCyylSBzObGrfEa1EShGzjBoDSvkD+mDpUovnp3X1/piZVF5K3TEpRCVwJ8ZwQUUlpeGIouaALx5ffxxFETlcoXHJRtJBjfFFRMqPs2CP3wn+W3h+LzxMyq074Vk8xl0qhFWprULLKYAkkkA7j15YU8A7oh5JXk+FK37xnRVe4beLNp0mIsRfxwVq19CyOeoondpI0i/dBnrJvPz/RDiUQalvD+HZfMVjVp0FTS0Se6gYCe7TBIMGJ5es4pzi0USrroi/aDJVKNPtAFZlEswJYG+7q2wjmOW+JGA51IXWAsfxfKl3OohVIfUQAAQiLI0g3hiRJ6jpjWBl0Cz57FpZkNRq91SxZdLqATJFtUDlGDcQ3UqstigtPl9KZIZd1INNyYJ63BHTnI6zjkTRuExlHwP4XouznRSwmCTnf+Vbw/KZbsx/i5liPqbAbWw1srpjXI4WLE4M4U67HYqnPVqUNoYVNFyQQ0CJm9gfLpzw7IRWbT1WPvGhYPN8PIVamvUHMjrzPe8cagbNdErOLpT4PTB1D8fnuvQev1GDahkOiNGSlpHXwn5AYMJRcvZmKaMFNxfy54h0RA2hshmQpKMJ1RJgHl0P3fAgqPZm2TRczQCxqXTG0cvKMNDm1SSI35rQdTidHZdZi4PoBz2wFsAoJwY67KoVw0R3YMr/D4X3U9MAT0TAFeXXwk3MbYq1WUpHUU6vPAk2mIyjlqzCVkgWxM9aFUSFts9xFkGhWhlNxqj5nf4458IN5nX6rXK5h0Zt0Q9fMI2XQNTJYSVaeRJPwBnGt7fFYPksYNWkdSpFsErUKKO50qJJ2GCDSdlCQE4yPs4BVU1GDBe86gW/hEneSL22B64Noo30+6BzrCR50t27uoJlzMCbz4c8LaRSZSb8N9kM7mCX7I06Y956kKB6G8+mAMjQFdJtmvYcU6eoNJkAdDte/Lf4TysIlNq8qy/EMkyWiG/r5YaHWhSntStsEoum8HrfEURGnu4ipV5UPqm8Dl15QIxLCtGJmTqAAgyAZG3pAOKUWk4Y0PBJJFu8Ntj3Ry25z1wBNKBtrWZSqq6CVJ253m7c4Att/UYSSmgIHjtWjmBBBp1R3lIkhZ3n+Enn9YjEYTdjZQikly3A65Bft6YEwbNPgNMiRFxMjfFulrhCiKGfr5RqFFlIQiNQg6t78wCTvPXnivC/Uo7oaKjjftCQYV5tAIFiIK8+RkmIny2xbIgNVRdaBz9UsCpsw7SRz76gm3LvLjXmCy5EJw6kXqoEmZFhyj3pIvETgZHANRtabTvPZiNQVW0CQZmQeQM3m+MLm5zZK2R2zZIsyW0uI1d0kHfSwEjl4xPWMaYo2tN8lVicVJMA07BWU85+3qn8NamreG2mPmcMdHdeS5hb4R5FKKhPYIszoY29T+uCrW00DxWhRVZGBXf738MXaOrCMbiizJUg+BnF2hyKlswhESd5II3O98VaulE1RYgycRWFVmsWVBuqBSMTK/HA0iXBXMgzcYl8KqTDJy45s/4VVZMc5gbbYBxryCMCwvUcsxadJPiB+lpwbUpzgE/wCBsadLS6kHUT8TgTGXElIe9t7qefog6yWXWzSROwF48ZMH0GMUcuYggGgupLB3WjiLS+nmtNmMoBHOwnlPj9cbmjOsbhWyrz2WYJ2i94bnwHhgWSMDsqAPs0rEq9nUpshhHgg+veHnGNY0dlSwbBvcLQ8Pz3baiO6OXXpfCns8HhTAaOq3/sjwzLLTLos1FAUliJAJ/wAUbeXS2MDmPAActAc0nRNc2KgViAoYkgh4IK3ICguIBneJMbdBaDtRVkjqsDnso1Rneq4aTqgMqncHuaJ1AE2Enn1w5oobIC5AcW4XTFLtF94mwLaiPe96Y5z15Ylm6UXz7N3ZjhwVKqm5NsEotX7NcKVx2tZD2a7bjXAuJ6Dr44U94GisNJ2WqylTLLTOhBq2WCqze/UmPLa+EHNe6Y0BBVeydirabDURpMDpDG5bxH/BAEaqGtki4ejrUdCSShME7kRIJ8wQd8MJsIQFpMjmAkP3bEAEgCYKyLEzsPK2+Mz5u7c3S1tgwhma7WgBui6FGnVrBHR2os0EooOk3MBvwyYvePgRpkyjULntJ2Wmfh2XTSaYCnSQve1FgNImHkNcXNjuMZHAu9E9pAKzHFsrSNQJTRu0ZdIqCWpkqNmEzTMwbEee+GNBrVUTqspmuC1qlYFymmfwec22vhneACgFWTlOm4DU1OKcMoUGS4kiJK73i/xnFFxCgA5Tr2d09mWJVbkTGkzEd1jcCRckcj4YWWk7Kyo0simbkGVNO9jcyLASBbfvGNxgKI1BR56QPtFwAUQNDqaZW+7P0vygtJAnbEjkcDruqFO0KyzZSmGG9hzbbqDAGNJmcVXcNQuby6Kthck8/r54ISWh7qkjq26ybi245eeGBBY4VLjFqlbkMmarhAQOpPLAudlCgFqzM5UB20K2gRc3jYEki0T+XliA9d1KRI4VUFBqp0BNxqYamvEKOfWMWH2aChbWqnkuE9pQerPu9CsD+ZSZM+G0HfAF/iyq60SerTKkqdxhiFaT2Ncd9bhmsrTYxcgj4fE+GIMucWlzB2Wxsm+XRoOtNLA7bjDwSSdKWJwA2NpFxfixWoVXYD54K2t3TY4cwso3N+83ljnQe4ujP75S3O/uW/mXGngeqRymOW/uZ/yz9MZ3f3Cs5/ufFAr/AHfL/wCZ+Zx0j7zFP8n+iccA2b+dv9Rwv/EIl9L9i/3dbyH0OM2I49U6NZf2k/fVPNv/AOYxQ49UaJz/AO9zH/h9Fwp23x/lUOFm+L7Uv8j/AGjDTuVAsedj64JRQyn54JRbvhn9yPk31bGWb3gmx7Fc4bu3kv8AuxZVIrhP94qeR/11MEfdCHlI6372t5r+eC4CIJ1mfwf5rfRMY38+gWmP+U+9mv7rU/7mp/pTDunwWZu5TLNfuan+VS/0YYzlCdwlnCdqn8jf6WwA3CJyA4N+4Pn+QwB99MPuhDZTdP8Axwbd1TtlRnP3Tev0xnwf+Xqt+O9yP0Vvs9/eq/8A26/XD3+581zwnnth7x8/1whiNmyxKfvW8vywwpiV8c99vv8ADhseyW5J03Hr9TjSeFmVdb3hilEfwP8Aeeh/0tgH7I2bpnw3+75v+Wn/AKmwP/yD4qnbD1Szim1P/LX/AE4Yz3fiVDumo/8A1af9zjO3+870CI+6Fn8/+Dy/3HDwqPC2HBP7uv8Anfk2Mbf7/wAAnSf2vmmGf2PljsrhHdfP8177/wAxxnm95dGP3Qv/2Q==">
            <a:extLst>
              <a:ext uri="{FF2B5EF4-FFF2-40B4-BE49-F238E27FC236}">
                <a16:creationId xmlns:a16="http://schemas.microsoft.com/office/drawing/2014/main" id="{535614DF-A5DE-AC81-DAAF-220D8C3DD96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pic>
        <p:nvPicPr>
          <p:cNvPr id="19463" name="Picture 12" descr="http://www.watermarkbeachresort.com/wp-content/uploads/2016/02/892-large.png">
            <a:extLst>
              <a:ext uri="{FF2B5EF4-FFF2-40B4-BE49-F238E27FC236}">
                <a16:creationId xmlns:a16="http://schemas.microsoft.com/office/drawing/2014/main" id="{20086CA8-BFC5-7D9A-A306-D098DF0FE5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013" y="642938"/>
            <a:ext cx="176212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
            <a:extLst>
              <a:ext uri="{FF2B5EF4-FFF2-40B4-BE49-F238E27FC236}">
                <a16:creationId xmlns:a16="http://schemas.microsoft.com/office/drawing/2014/main" id="{677F5665-5F32-1119-2DF5-C499DFF4124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001932" y="2780928"/>
            <a:ext cx="935984" cy="95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4">
            <a:extLst>
              <a:ext uri="{FF2B5EF4-FFF2-40B4-BE49-F238E27FC236}">
                <a16:creationId xmlns:a16="http://schemas.microsoft.com/office/drawing/2014/main" id="{B1B825B3-C1A9-8EB1-C01D-7D0F2A0BF4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1502" y="4166411"/>
            <a:ext cx="1058709" cy="72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839A-EBB4-6AA6-B5B0-4FC194E43ABB}"/>
              </a:ext>
            </a:extLst>
          </p:cNvPr>
          <p:cNvSpPr>
            <a:spLocks noGrp="1"/>
          </p:cNvSpPr>
          <p:nvPr>
            <p:ph type="title"/>
          </p:nvPr>
        </p:nvSpPr>
        <p:spPr>
          <a:xfrm>
            <a:off x="457200" y="312738"/>
            <a:ext cx="8229600" cy="884237"/>
          </a:xfrm>
        </p:spPr>
        <p:txBody>
          <a:bodyPr/>
          <a:lstStyle/>
          <a:p>
            <a:pPr algn="ctr" eaLnBrk="1" fontAlgn="auto" hangingPunct="1">
              <a:spcAft>
                <a:spcPts val="0"/>
              </a:spcAft>
              <a:defRPr/>
            </a:pPr>
            <a:r>
              <a:rPr lang="en-GB" sz="3600" b="1">
                <a:solidFill>
                  <a:srgbClr val="B50B33"/>
                </a:solidFill>
                <a:latin typeface="Gill Sans MT" pitchFamily="34" charset="0"/>
              </a:rPr>
              <a:t>Uniform and Equipment</a:t>
            </a:r>
            <a:r>
              <a:rPr lang="en-GB">
                <a:solidFill>
                  <a:srgbClr val="B50B33"/>
                </a:solidFill>
                <a:latin typeface="Gill Sans MT" pitchFamily="34" charset="0"/>
              </a:rPr>
              <a:t>:</a:t>
            </a:r>
          </a:p>
        </p:txBody>
      </p:sp>
      <p:sp>
        <p:nvSpPr>
          <p:cNvPr id="18435" name="Content Placeholder 2">
            <a:extLst>
              <a:ext uri="{FF2B5EF4-FFF2-40B4-BE49-F238E27FC236}">
                <a16:creationId xmlns:a16="http://schemas.microsoft.com/office/drawing/2014/main" id="{7D62305B-F6E4-E1EA-C1DF-E44A4707B15B}"/>
              </a:ext>
            </a:extLst>
          </p:cNvPr>
          <p:cNvSpPr>
            <a:spLocks noGrp="1"/>
          </p:cNvSpPr>
          <p:nvPr>
            <p:ph idx="1"/>
          </p:nvPr>
        </p:nvSpPr>
        <p:spPr>
          <a:xfrm>
            <a:off x="418289" y="1193733"/>
            <a:ext cx="8229600" cy="5195888"/>
          </a:xfrm>
        </p:spPr>
        <p:txBody>
          <a:bodyPr/>
          <a:lstStyle/>
          <a:p>
            <a:pPr marL="182245" indent="-182245" eaLnBrk="1" hangingPunct="1">
              <a:buFont typeface="Arial" charset="0"/>
              <a:buChar char="•"/>
              <a:defRPr/>
            </a:pPr>
            <a:r>
              <a:rPr lang="en-GB" altLang="en-US" sz="2000">
                <a:solidFill>
                  <a:srgbClr val="B50B33"/>
                </a:solidFill>
                <a:latin typeface="Gill Sans MT"/>
              </a:rPr>
              <a:t>Uniform and PE kit </a:t>
            </a:r>
            <a:r>
              <a:rPr lang="en-GB" sz="2000">
                <a:solidFill>
                  <a:srgbClr val="B50B33"/>
                </a:solidFill>
                <a:latin typeface="Gill Sans MT"/>
              </a:rPr>
              <a:t>(as explained in Parent mail).</a:t>
            </a:r>
            <a:endParaRPr lang="en-GB" altLang="en-US" sz="2000">
              <a:solidFill>
                <a:srgbClr val="B50B33"/>
              </a:solidFill>
              <a:latin typeface="Gill Sans MT"/>
            </a:endParaRPr>
          </a:p>
          <a:p>
            <a:pPr marL="182245" indent="-182245" eaLnBrk="1" hangingPunct="1">
              <a:buFont typeface="Arial" charset="0"/>
              <a:buChar char="•"/>
              <a:defRPr/>
            </a:pPr>
            <a:r>
              <a:rPr lang="en-GB" altLang="en-US" sz="2000">
                <a:solidFill>
                  <a:srgbClr val="B50B33"/>
                </a:solidFill>
                <a:latin typeface="Gill Sans MT"/>
              </a:rPr>
              <a:t>Book bags. The same as Year1 please.</a:t>
            </a:r>
          </a:p>
          <a:p>
            <a:pPr marL="182245" indent="-182245" eaLnBrk="1" hangingPunct="1">
              <a:buFont typeface="Arial" charset="0"/>
              <a:buChar char="•"/>
              <a:defRPr/>
            </a:pPr>
            <a:r>
              <a:rPr lang="en-GB" altLang="en-US" sz="2000">
                <a:solidFill>
                  <a:srgbClr val="B50B33"/>
                </a:solidFill>
                <a:latin typeface="Gill Sans MT"/>
              </a:rPr>
              <a:t>No stationery required.</a:t>
            </a:r>
          </a:p>
          <a:p>
            <a:pPr marL="182245" indent="-182245" eaLnBrk="1" hangingPunct="1">
              <a:buFont typeface="Arial" charset="0"/>
              <a:buChar char="•"/>
              <a:defRPr/>
            </a:pPr>
            <a:r>
              <a:rPr lang="en-GB" altLang="en-US" sz="2000">
                <a:solidFill>
                  <a:srgbClr val="B50B33"/>
                </a:solidFill>
                <a:latin typeface="Gill Sans MT"/>
              </a:rPr>
              <a:t>Named water bottles and a </a:t>
            </a:r>
            <a:r>
              <a:rPr lang="en-GB" altLang="en-US" sz="2000" b="1">
                <a:solidFill>
                  <a:srgbClr val="B50B33"/>
                </a:solidFill>
                <a:latin typeface="Gill Sans MT"/>
              </a:rPr>
              <a:t>healthy </a:t>
            </a:r>
            <a:r>
              <a:rPr lang="en-GB" altLang="en-US" sz="2000">
                <a:solidFill>
                  <a:srgbClr val="B50B33"/>
                </a:solidFill>
                <a:latin typeface="Gill Sans MT"/>
              </a:rPr>
              <a:t>break time snack.</a:t>
            </a:r>
          </a:p>
          <a:p>
            <a:pPr marL="182880" indent="-182880" eaLnBrk="1" fontAlgn="auto" hangingPunct="1">
              <a:spcAft>
                <a:spcPts val="0"/>
              </a:spcAft>
              <a:defRPr/>
            </a:pPr>
            <a:r>
              <a:rPr lang="en-GB" sz="2000">
                <a:solidFill>
                  <a:srgbClr val="B50B33"/>
                </a:solidFill>
                <a:latin typeface="Gill Sans MT"/>
              </a:rPr>
              <a:t>Toys that fit into a blazer pocket are allowed.  </a:t>
            </a:r>
          </a:p>
          <a:p>
            <a:pPr marL="182880" indent="-182880">
              <a:spcAft>
                <a:spcPts val="0"/>
              </a:spcAft>
              <a:defRPr/>
            </a:pPr>
            <a:r>
              <a:rPr lang="en-GB" sz="2000">
                <a:solidFill>
                  <a:srgbClr val="B50B33"/>
                </a:solidFill>
                <a:latin typeface="Gill Sans MT"/>
              </a:rPr>
              <a:t>These should not contain batteries and should not be too precious if lost.  Bouncy balls and toys with small parts are not allowed.</a:t>
            </a:r>
            <a:endParaRPr lang="en-GB"/>
          </a:p>
          <a:p>
            <a:pPr marL="0" indent="0" eaLnBrk="1" fontAlgn="auto" hangingPunct="1">
              <a:spcAft>
                <a:spcPts val="0"/>
              </a:spcAft>
              <a:buNone/>
              <a:defRPr/>
            </a:pPr>
            <a:r>
              <a:rPr lang="en-GB" sz="2000">
                <a:solidFill>
                  <a:srgbClr val="B50B33"/>
                </a:solidFill>
                <a:latin typeface="Gill Sans MT"/>
              </a:rPr>
              <a:t>   Musical instruments to be kept in music room.</a:t>
            </a:r>
            <a:endParaRPr lang="en-GB" altLang="en-US" sz="2000">
              <a:solidFill>
                <a:srgbClr val="B50B33"/>
              </a:solidFill>
              <a:latin typeface="Gill Sans MT"/>
            </a:endParaRPr>
          </a:p>
          <a:p>
            <a:pPr marL="182245" indent="-182245" eaLnBrk="1" hangingPunct="1">
              <a:buFont typeface="Arial" charset="0"/>
              <a:buChar char="•"/>
              <a:defRPr/>
            </a:pPr>
            <a:r>
              <a:rPr lang="en-GB" altLang="en-US" sz="2000">
                <a:solidFill>
                  <a:srgbClr val="B50B33"/>
                </a:solidFill>
                <a:latin typeface="Gill Sans MT"/>
              </a:rPr>
              <a:t>Recorders to be purchased for the Summer Term. (Can be bought nearer the time.)</a:t>
            </a:r>
          </a:p>
          <a:p>
            <a:pPr marL="182245" indent="-182245" eaLnBrk="1" hangingPunct="1">
              <a:defRPr/>
            </a:pPr>
            <a:r>
              <a:rPr lang="en-GB" altLang="en-US" sz="2000">
                <a:solidFill>
                  <a:srgbClr val="B50B33"/>
                </a:solidFill>
                <a:latin typeface="Gill Sans MT"/>
              </a:rPr>
              <a:t>Children have PE on Mondays, Tuesdays and Thursdays. They need to come to school in PE kit on Mondays and Tuesdays and will remain in their kit all day. On Thursday they will just be wearing trainers which they need to bring into school.  </a:t>
            </a:r>
            <a:br>
              <a:rPr lang="en-GB" altLang="en-US" sz="2000">
                <a:solidFill>
                  <a:srgbClr val="B50B33"/>
                </a:solidFill>
                <a:latin typeface="Gill Sans MT"/>
              </a:rPr>
            </a:br>
            <a:endParaRPr lang="en-GB" altLang="en-US" sz="2000">
              <a:solidFill>
                <a:srgbClr val="B50B33"/>
              </a:solidFill>
              <a:latin typeface="Gill Sans MT" pitchFamily="34" charset="0"/>
            </a:endParaRPr>
          </a:p>
          <a:p>
            <a:pPr marL="0" indent="0" eaLnBrk="1" hangingPunct="1">
              <a:buFont typeface="Arial" charset="0"/>
              <a:buNone/>
              <a:defRPr/>
            </a:pPr>
            <a:endParaRPr lang="en-GB" altLang="en-US">
              <a:solidFill>
                <a:srgbClr val="B50B33"/>
              </a:solidFill>
              <a:latin typeface="Gill Sans MT" pitchFamily="34" charset="0"/>
            </a:endParaRPr>
          </a:p>
        </p:txBody>
      </p:sp>
      <p:pic>
        <p:nvPicPr>
          <p:cNvPr id="25604" name="Picture 2">
            <a:extLst>
              <a:ext uri="{FF2B5EF4-FFF2-40B4-BE49-F238E27FC236}">
                <a16:creationId xmlns:a16="http://schemas.microsoft.com/office/drawing/2014/main" id="{1DBAFE60-6158-C98B-6533-FD59F2D59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49" y="5720673"/>
            <a:ext cx="942975"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AutoShape 6" descr="Image result for lingfield notre dame pe kit">
            <a:extLst>
              <a:ext uri="{FF2B5EF4-FFF2-40B4-BE49-F238E27FC236}">
                <a16:creationId xmlns:a16="http://schemas.microsoft.com/office/drawing/2014/main" id="{0A6C0992-1580-C43C-4D8A-1F52CC4F6B4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sp>
        <p:nvSpPr>
          <p:cNvPr id="25606" name="AutoShape 8" descr="Image result for school books clip art">
            <a:extLst>
              <a:ext uri="{FF2B5EF4-FFF2-40B4-BE49-F238E27FC236}">
                <a16:creationId xmlns:a16="http://schemas.microsoft.com/office/drawing/2014/main" id="{4ED9E3C3-2725-3263-21DF-386459450BF2}"/>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pic>
        <p:nvPicPr>
          <p:cNvPr id="25607" name="Picture 10" descr="http://cliparts.co/cliparts/pco/5xr/pco5xrMri.png">
            <a:extLst>
              <a:ext uri="{FF2B5EF4-FFF2-40B4-BE49-F238E27FC236}">
                <a16:creationId xmlns:a16="http://schemas.microsoft.com/office/drawing/2014/main" id="{7FBCAB3A-146B-D613-1B5C-EC6582A36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763" y="1484313"/>
            <a:ext cx="13366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3A89-4B9D-2072-6386-6192594DC822}"/>
              </a:ext>
            </a:extLst>
          </p:cNvPr>
          <p:cNvSpPr>
            <a:spLocks noGrp="1"/>
          </p:cNvSpPr>
          <p:nvPr>
            <p:ph type="title"/>
          </p:nvPr>
        </p:nvSpPr>
        <p:spPr/>
        <p:txBody>
          <a:bodyPr/>
          <a:lstStyle/>
          <a:p>
            <a:pPr eaLnBrk="1" fontAlgn="auto" hangingPunct="1">
              <a:spcAft>
                <a:spcPts val="0"/>
              </a:spcAft>
              <a:defRPr/>
            </a:pPr>
            <a:r>
              <a:rPr lang="en-GB" sz="3600" b="1">
                <a:solidFill>
                  <a:srgbClr val="B50B33"/>
                </a:solidFill>
                <a:latin typeface="Gill Sans MT" pitchFamily="34" charset="0"/>
              </a:rPr>
              <a:t>In a typical week the children will have</a:t>
            </a:r>
            <a:r>
              <a:rPr lang="en-GB">
                <a:solidFill>
                  <a:schemeClr val="tx2">
                    <a:lumMod val="75000"/>
                  </a:schemeClr>
                </a:solidFill>
                <a:latin typeface="Gill Sans MT" pitchFamily="34" charset="0"/>
              </a:rPr>
              <a:t>:</a:t>
            </a:r>
          </a:p>
        </p:txBody>
      </p:sp>
      <p:sp>
        <p:nvSpPr>
          <p:cNvPr id="3" name="Content Placeholder 2">
            <a:extLst>
              <a:ext uri="{FF2B5EF4-FFF2-40B4-BE49-F238E27FC236}">
                <a16:creationId xmlns:a16="http://schemas.microsoft.com/office/drawing/2014/main" id="{7F93E17B-9B2C-0E62-5894-0D552ADDEE08}"/>
              </a:ext>
            </a:extLst>
          </p:cNvPr>
          <p:cNvSpPr>
            <a:spLocks noGrp="1"/>
          </p:cNvSpPr>
          <p:nvPr>
            <p:ph idx="1"/>
          </p:nvPr>
        </p:nvSpPr>
        <p:spPr/>
        <p:txBody>
          <a:bodyPr rtlCol="0">
            <a:normAutofit fontScale="70000" lnSpcReduction="20000"/>
          </a:bodyPr>
          <a:lstStyle/>
          <a:p>
            <a:pPr marL="182880" indent="-182880" eaLnBrk="1" fontAlgn="auto" hangingPunct="1">
              <a:spcAft>
                <a:spcPts val="0"/>
              </a:spcAft>
              <a:defRPr/>
            </a:pPr>
            <a:r>
              <a:rPr lang="en-GB" sz="3200">
                <a:solidFill>
                  <a:srgbClr val="B50B33"/>
                </a:solidFill>
                <a:latin typeface="Gill Sans MT"/>
              </a:rPr>
              <a:t>5 x Maths </a:t>
            </a:r>
            <a:endParaRPr lang="en-GB" sz="3200">
              <a:solidFill>
                <a:srgbClr val="B50B33"/>
              </a:solidFill>
              <a:latin typeface="Gill Sans MT" pitchFamily="34" charset="0"/>
            </a:endParaRPr>
          </a:p>
          <a:p>
            <a:pPr marL="182880" indent="-182880" eaLnBrk="1" fontAlgn="auto" hangingPunct="1">
              <a:spcAft>
                <a:spcPts val="0"/>
              </a:spcAft>
              <a:defRPr/>
            </a:pPr>
            <a:r>
              <a:rPr lang="en-GB" sz="3200">
                <a:solidFill>
                  <a:srgbClr val="B50B33"/>
                </a:solidFill>
                <a:latin typeface="Gill Sans MT"/>
              </a:rPr>
              <a:t>5 x English </a:t>
            </a:r>
            <a:endParaRPr lang="en-GB" sz="3200">
              <a:solidFill>
                <a:srgbClr val="B50B33"/>
              </a:solidFill>
              <a:latin typeface="Gill Sans MT" pitchFamily="34" charset="0"/>
            </a:endParaRPr>
          </a:p>
          <a:p>
            <a:pPr marL="182880" indent="-182880" eaLnBrk="1" fontAlgn="auto" hangingPunct="1">
              <a:spcAft>
                <a:spcPts val="0"/>
              </a:spcAft>
              <a:defRPr/>
            </a:pPr>
            <a:r>
              <a:rPr lang="en-GB" sz="3200">
                <a:solidFill>
                  <a:srgbClr val="B50B33"/>
                </a:solidFill>
                <a:latin typeface="Gill Sans MT"/>
              </a:rPr>
              <a:t>Guided reading</a:t>
            </a:r>
          </a:p>
          <a:p>
            <a:pPr marL="182880" indent="-182880" eaLnBrk="1" fontAlgn="auto" hangingPunct="1">
              <a:spcAft>
                <a:spcPts val="0"/>
              </a:spcAft>
              <a:defRPr/>
            </a:pPr>
            <a:r>
              <a:rPr lang="en-GB" sz="3200">
                <a:solidFill>
                  <a:srgbClr val="B50B33"/>
                </a:solidFill>
                <a:latin typeface="Gill Sans MT"/>
              </a:rPr>
              <a:t>2 x Music </a:t>
            </a:r>
            <a:endParaRPr lang="en-GB" sz="3200">
              <a:solidFill>
                <a:srgbClr val="B50B33"/>
              </a:solidFill>
              <a:latin typeface="Gill Sans MT" pitchFamily="34" charset="0"/>
            </a:endParaRPr>
          </a:p>
          <a:p>
            <a:pPr marL="182880" indent="-182880" eaLnBrk="1" fontAlgn="auto" hangingPunct="1">
              <a:spcAft>
                <a:spcPts val="0"/>
              </a:spcAft>
              <a:defRPr/>
            </a:pPr>
            <a:r>
              <a:rPr lang="en-GB" sz="3200">
                <a:solidFill>
                  <a:srgbClr val="B50B33"/>
                </a:solidFill>
                <a:latin typeface="Gill Sans MT"/>
              </a:rPr>
              <a:t>1 x Drama</a:t>
            </a:r>
          </a:p>
          <a:p>
            <a:pPr marL="182880" indent="-182880" eaLnBrk="1" fontAlgn="auto" hangingPunct="1">
              <a:spcAft>
                <a:spcPts val="0"/>
              </a:spcAft>
              <a:defRPr/>
            </a:pPr>
            <a:r>
              <a:rPr lang="en-GB" sz="3200">
                <a:solidFill>
                  <a:srgbClr val="B50B33"/>
                </a:solidFill>
                <a:latin typeface="Gill Sans MT"/>
              </a:rPr>
              <a:t>2x Science</a:t>
            </a:r>
          </a:p>
          <a:p>
            <a:pPr marL="182880" indent="-182880" eaLnBrk="1" fontAlgn="auto" hangingPunct="1">
              <a:spcAft>
                <a:spcPts val="0"/>
              </a:spcAft>
              <a:defRPr/>
            </a:pPr>
            <a:r>
              <a:rPr lang="en-GB" sz="3200">
                <a:solidFill>
                  <a:srgbClr val="B50B33"/>
                </a:solidFill>
                <a:latin typeface="Gill Sans MT" pitchFamily="34" charset="0"/>
              </a:rPr>
              <a:t>Computing</a:t>
            </a:r>
          </a:p>
          <a:p>
            <a:pPr marL="182880" indent="-182880" eaLnBrk="1" fontAlgn="auto" hangingPunct="1">
              <a:spcAft>
                <a:spcPts val="0"/>
              </a:spcAft>
              <a:defRPr/>
            </a:pPr>
            <a:r>
              <a:rPr lang="en-GB" sz="3200">
                <a:solidFill>
                  <a:srgbClr val="B50B33"/>
                </a:solidFill>
                <a:latin typeface="Gill Sans MT"/>
              </a:rPr>
              <a:t>Topic (History or Geography),  </a:t>
            </a:r>
          </a:p>
          <a:p>
            <a:pPr marL="182880" indent="-182880">
              <a:spcAft>
                <a:spcPts val="0"/>
              </a:spcAft>
              <a:defRPr/>
            </a:pPr>
            <a:r>
              <a:rPr lang="en-GB" sz="3200">
                <a:solidFill>
                  <a:srgbClr val="B50B33"/>
                </a:solidFill>
                <a:latin typeface="Gill Sans MT"/>
              </a:rPr>
              <a:t>RE</a:t>
            </a:r>
            <a:endParaRPr lang="en-GB" sz="3200">
              <a:solidFill>
                <a:srgbClr val="B50B33"/>
              </a:solidFill>
              <a:latin typeface="Gill Sans MT"/>
              <a:cs typeface="Arial"/>
            </a:endParaRPr>
          </a:p>
          <a:p>
            <a:pPr marL="182880" indent="-182880">
              <a:spcAft>
                <a:spcPts val="0"/>
              </a:spcAft>
              <a:defRPr/>
            </a:pPr>
            <a:r>
              <a:rPr lang="en-GB" sz="3200">
                <a:solidFill>
                  <a:srgbClr val="B50B33"/>
                </a:solidFill>
                <a:latin typeface="Gill Sans MT"/>
              </a:rPr>
              <a:t>PSHECE</a:t>
            </a:r>
            <a:endParaRPr lang="en-GB">
              <a:cs typeface="Arial"/>
            </a:endParaRPr>
          </a:p>
          <a:p>
            <a:pPr marL="182880" indent="-182880" eaLnBrk="1" fontAlgn="auto" hangingPunct="1">
              <a:spcAft>
                <a:spcPts val="0"/>
              </a:spcAft>
              <a:defRPr/>
            </a:pPr>
            <a:r>
              <a:rPr lang="en-GB" sz="3200">
                <a:solidFill>
                  <a:srgbClr val="B50B33"/>
                </a:solidFill>
                <a:latin typeface="Gill Sans MT"/>
              </a:rPr>
              <a:t>Art or DT</a:t>
            </a:r>
          </a:p>
          <a:p>
            <a:pPr marL="182880" indent="-182880" eaLnBrk="1" fontAlgn="auto" hangingPunct="1">
              <a:spcAft>
                <a:spcPts val="0"/>
              </a:spcAft>
              <a:defRPr/>
            </a:pPr>
            <a:r>
              <a:rPr lang="en-GB" sz="3200">
                <a:solidFill>
                  <a:srgbClr val="B50B33"/>
                </a:solidFill>
                <a:latin typeface="Gill Sans MT"/>
              </a:rPr>
              <a:t>3 x PE  (Mondays, Tuesdays and Thursday)</a:t>
            </a:r>
          </a:p>
          <a:p>
            <a:pPr marL="182880" indent="-182880" eaLnBrk="1" fontAlgn="auto" hangingPunct="1">
              <a:spcAft>
                <a:spcPts val="0"/>
              </a:spcAft>
              <a:defRPr/>
            </a:pPr>
            <a:r>
              <a:rPr lang="en-GB" sz="3200">
                <a:solidFill>
                  <a:srgbClr val="B50B33"/>
                </a:solidFill>
                <a:latin typeface="Gill Sans MT" pitchFamily="34" charset="0"/>
              </a:rPr>
              <a:t>1 x French </a:t>
            </a:r>
          </a:p>
          <a:p>
            <a:pPr marL="0" indent="0" eaLnBrk="1" fontAlgn="auto" hangingPunct="1">
              <a:spcAft>
                <a:spcPts val="0"/>
              </a:spcAft>
              <a:buFont typeface="Arial" panose="020B0604020202020204" pitchFamily="34" charset="0"/>
              <a:buNone/>
              <a:defRPr/>
            </a:pPr>
            <a:endParaRPr lang="en-GB" sz="3200">
              <a:solidFill>
                <a:schemeClr val="tx2">
                  <a:lumMod val="75000"/>
                </a:schemeClr>
              </a:solidFill>
              <a:latin typeface="Gill Sans MT" pitchFamily="34" charset="0"/>
            </a:endParaRPr>
          </a:p>
          <a:p>
            <a:pPr marL="182880" indent="-182880" eaLnBrk="1" fontAlgn="auto" hangingPunct="1">
              <a:spcAft>
                <a:spcPts val="0"/>
              </a:spcAft>
              <a:defRPr/>
            </a:pPr>
            <a:endParaRPr lang="en-GB" sz="3200">
              <a:solidFill>
                <a:schemeClr val="tx2">
                  <a:lumMod val="75000"/>
                </a:schemeClr>
              </a:solidFill>
              <a:latin typeface="Gill Sans MT" pitchFamily="34" charset="0"/>
            </a:endParaRPr>
          </a:p>
        </p:txBody>
      </p:sp>
      <p:pic>
        <p:nvPicPr>
          <p:cNvPr id="21508" name="Picture 2">
            <a:extLst>
              <a:ext uri="{FF2B5EF4-FFF2-40B4-BE49-F238E27FC236}">
                <a16:creationId xmlns:a16="http://schemas.microsoft.com/office/drawing/2014/main" id="{70918537-1E38-E59C-CC5F-9AB404B02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157788"/>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6" descr="https://d13yacurqjgara.cloudfront.net/users/720504/screenshots/2190128/back_to_school.jpg">
            <a:extLst>
              <a:ext uri="{FF2B5EF4-FFF2-40B4-BE49-F238E27FC236}">
                <a16:creationId xmlns:a16="http://schemas.microsoft.com/office/drawing/2014/main" id="{7C2FFC89-BF14-0A34-CBBD-95C0025A9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550" y="1335088"/>
            <a:ext cx="3189288"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0D83CA12-C22A-3096-CF09-020CF6ABB7BC}"/>
              </a:ext>
            </a:extLst>
          </p:cNvPr>
          <p:cNvPicPr>
            <a:picLocks noChangeAspect="1"/>
          </p:cNvPicPr>
          <p:nvPr/>
        </p:nvPicPr>
        <p:blipFill>
          <a:blip r:embed="rId3"/>
          <a:stretch>
            <a:fillRect/>
          </a:stretch>
        </p:blipFill>
        <p:spPr>
          <a:xfrm>
            <a:off x="90488" y="718241"/>
            <a:ext cx="8963025" cy="5870780"/>
          </a:xfrm>
          <a:prstGeom prst="rect">
            <a:avLst/>
          </a:prstGeom>
          <a:noFill/>
        </p:spPr>
      </p:pic>
    </p:spTree>
    <p:extLst>
      <p:ext uri="{BB962C8B-B14F-4D97-AF65-F5344CB8AC3E}">
        <p14:creationId xmlns:p14="http://schemas.microsoft.com/office/powerpoint/2010/main" val="309416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91579919-416F-43DA-861F-B9C73F8C2C6E}"/>
              </a:ext>
            </a:extLst>
          </p:cNvPr>
          <p:cNvSpPr>
            <a:spLocks noGrp="1"/>
          </p:cNvSpPr>
          <p:nvPr>
            <p:ph idx="1"/>
          </p:nvPr>
        </p:nvSpPr>
        <p:spPr>
          <a:xfrm>
            <a:off x="466725" y="1123950"/>
            <a:ext cx="8229600" cy="5329238"/>
          </a:xfrm>
        </p:spPr>
        <p:txBody>
          <a:bodyPr/>
          <a:lstStyle/>
          <a:p>
            <a:pPr marL="182245" indent="-182245" eaLnBrk="1" hangingPunct="1">
              <a:defRPr/>
            </a:pPr>
            <a:endParaRPr lang="en-GB" altLang="en-US" b="1" u="sng" dirty="0">
              <a:solidFill>
                <a:srgbClr val="B50B33"/>
              </a:solidFill>
              <a:latin typeface="Gill Sans MT" panose="020B0502020104020203" pitchFamily="34" charset="0"/>
            </a:endParaRPr>
          </a:p>
          <a:p>
            <a:pPr marL="182245" indent="-182245" eaLnBrk="1" hangingPunct="1">
              <a:defRPr/>
            </a:pPr>
            <a:r>
              <a:rPr lang="en-GB" altLang="en-US" b="1" u="sng" dirty="0">
                <a:solidFill>
                  <a:srgbClr val="B50B33"/>
                </a:solidFill>
                <a:latin typeface="Gill Sans MT"/>
              </a:rPr>
              <a:t>Reading </a:t>
            </a:r>
            <a:r>
              <a:rPr lang="en-GB" altLang="en-US" dirty="0">
                <a:solidFill>
                  <a:srgbClr val="B50B33"/>
                </a:solidFill>
                <a:latin typeface="Gill Sans MT"/>
              </a:rPr>
              <a:t>- Please listen to your child read five times a week. 10 </a:t>
            </a:r>
            <a:r>
              <a:rPr lang="en-GB" altLang="en-US" dirty="0">
                <a:solidFill>
                  <a:srgbClr val="0070C0"/>
                </a:solidFill>
                <a:latin typeface="Gill Sans MT"/>
              </a:rPr>
              <a:t>10 minutes per day </a:t>
            </a:r>
            <a:r>
              <a:rPr lang="en-GB" altLang="en-US" dirty="0">
                <a:solidFill>
                  <a:srgbClr val="B50B33"/>
                </a:solidFill>
                <a:latin typeface="Gill Sans MT"/>
              </a:rPr>
              <a:t>is better than a single long session.  A book will be sent home and changed when finished. </a:t>
            </a:r>
            <a:endParaRPr lang="en-GB" altLang="en-US" dirty="0">
              <a:solidFill>
                <a:srgbClr val="B50B33"/>
              </a:solidFill>
              <a:latin typeface="Gill Sans MT" panose="020B0502020104020203" pitchFamily="34" charset="0"/>
            </a:endParaRPr>
          </a:p>
          <a:p>
            <a:pPr marL="182245" indent="-182245" eaLnBrk="1" hangingPunct="1">
              <a:defRPr/>
            </a:pPr>
            <a:r>
              <a:rPr lang="en-GB" altLang="en-US" b="1" dirty="0">
                <a:solidFill>
                  <a:srgbClr val="B50B33"/>
                </a:solidFill>
                <a:latin typeface="Gill Sans MT"/>
              </a:rPr>
              <a:t>Homework </a:t>
            </a:r>
            <a:r>
              <a:rPr lang="en-GB" altLang="en-US" dirty="0">
                <a:solidFill>
                  <a:srgbClr val="B50B33"/>
                </a:solidFill>
                <a:latin typeface="Gill Sans MT"/>
              </a:rPr>
              <a:t>– Spellings will be sent home </a:t>
            </a:r>
            <a:r>
              <a:rPr lang="en-GB" altLang="en-US" dirty="0">
                <a:solidFill>
                  <a:srgbClr val="C00000"/>
                </a:solidFill>
                <a:latin typeface="Gill Sans MT"/>
              </a:rPr>
              <a:t>on</a:t>
            </a:r>
            <a:r>
              <a:rPr lang="en-GB" altLang="en-US" dirty="0">
                <a:solidFill>
                  <a:srgbClr val="0070C0"/>
                </a:solidFill>
                <a:latin typeface="Gill Sans MT"/>
              </a:rPr>
              <a:t> Friday </a:t>
            </a:r>
            <a:r>
              <a:rPr lang="en-GB" altLang="en-US" dirty="0">
                <a:solidFill>
                  <a:srgbClr val="B50B33"/>
                </a:solidFill>
                <a:latin typeface="Gill Sans MT"/>
              </a:rPr>
              <a:t>and will be tested the following </a:t>
            </a:r>
            <a:r>
              <a:rPr lang="en-GB" altLang="en-US" dirty="0">
                <a:solidFill>
                  <a:srgbClr val="0070C0"/>
                </a:solidFill>
                <a:latin typeface="Gill Sans MT"/>
              </a:rPr>
              <a:t>Thursday</a:t>
            </a:r>
            <a:r>
              <a:rPr lang="en-GB" altLang="en-US" dirty="0">
                <a:solidFill>
                  <a:srgbClr val="B50B33"/>
                </a:solidFill>
                <a:latin typeface="Gill Sans MT"/>
              </a:rPr>
              <a:t>. Children will also be set homework on </a:t>
            </a:r>
            <a:r>
              <a:rPr lang="en-GB" altLang="en-US" dirty="0">
                <a:solidFill>
                  <a:srgbClr val="0070C0"/>
                </a:solidFill>
                <a:latin typeface="Gill Sans MT"/>
              </a:rPr>
              <a:t>Fridays</a:t>
            </a:r>
            <a:r>
              <a:rPr lang="en-GB" altLang="en-US" dirty="0">
                <a:solidFill>
                  <a:srgbClr val="B50B33"/>
                </a:solidFill>
                <a:latin typeface="Gill Sans MT"/>
              </a:rPr>
              <a:t> which will be due in the following </a:t>
            </a:r>
            <a:r>
              <a:rPr lang="en-GB" altLang="en-US" dirty="0">
                <a:solidFill>
                  <a:srgbClr val="0070C0"/>
                </a:solidFill>
                <a:latin typeface="Gill Sans MT"/>
              </a:rPr>
              <a:t>Thursday</a:t>
            </a:r>
            <a:r>
              <a:rPr lang="en-GB" altLang="en-US" dirty="0">
                <a:solidFill>
                  <a:srgbClr val="B50B33"/>
                </a:solidFill>
                <a:latin typeface="Gill Sans MT"/>
              </a:rPr>
              <a:t>. Spellings will also be on Firefly and Spelling Shed.</a:t>
            </a:r>
          </a:p>
          <a:p>
            <a:pPr marL="182245" indent="-182245" eaLnBrk="1" hangingPunct="1">
              <a:defRPr/>
            </a:pPr>
            <a:r>
              <a:rPr lang="en-GB" altLang="en-US" dirty="0">
                <a:solidFill>
                  <a:srgbClr val="B50B33"/>
                </a:solidFill>
                <a:latin typeface="Gill Sans MT"/>
              </a:rPr>
              <a:t>Homework and a summary of our learning for the week will be in a weekly Home Learning letter, which will be posted on Firefly each Friday. You can also see photos of our learning.</a:t>
            </a:r>
          </a:p>
          <a:p>
            <a:pPr marL="182245" indent="-182245" eaLnBrk="1" hangingPunct="1">
              <a:defRPr/>
            </a:pPr>
            <a:r>
              <a:rPr lang="en-GB" altLang="en-US" b="1" u="sng" dirty="0">
                <a:solidFill>
                  <a:srgbClr val="B50B33"/>
                </a:solidFill>
                <a:latin typeface="Gill Sans MT"/>
              </a:rPr>
              <a:t>Mathletics </a:t>
            </a:r>
            <a:r>
              <a:rPr lang="en-GB" altLang="en-US" dirty="0">
                <a:solidFill>
                  <a:srgbClr val="B50B33"/>
                </a:solidFill>
                <a:latin typeface="Gill Sans MT"/>
              </a:rPr>
              <a:t>will continue to be offered across all year groups in the Prep School from September 2024.</a:t>
            </a:r>
            <a:endParaRPr lang="en-GB" altLang="en-US" dirty="0">
              <a:solidFill>
                <a:srgbClr val="0070C0"/>
              </a:solidFill>
              <a:latin typeface="Gill Sans MT"/>
            </a:endParaRPr>
          </a:p>
          <a:p>
            <a:pPr marL="0" indent="0" eaLnBrk="1" hangingPunct="1">
              <a:buFont typeface="Arial" panose="020B0604020202020204" pitchFamily="34" charset="0"/>
              <a:buNone/>
              <a:defRPr/>
            </a:pPr>
            <a:endParaRPr lang="en-GB" altLang="en-US" dirty="0">
              <a:solidFill>
                <a:srgbClr val="B50B33"/>
              </a:solidFill>
              <a:latin typeface="Gill Sans MT" panose="020B0502020104020203" pitchFamily="34" charset="0"/>
            </a:endParaRPr>
          </a:p>
        </p:txBody>
      </p:sp>
      <p:pic>
        <p:nvPicPr>
          <p:cNvPr id="23555" name="Picture 2">
            <a:extLst>
              <a:ext uri="{FF2B5EF4-FFF2-40B4-BE49-F238E27FC236}">
                <a16:creationId xmlns:a16="http://schemas.microsoft.com/office/drawing/2014/main" id="{002A334D-1EAC-7839-1AE3-704B4DBDA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4675" y="461963"/>
            <a:ext cx="949325"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AutoShape 6" descr="data:image/png;base64,iVBORw0KGgoAAAANSUhEUgAAAfgAAABkCAMAAABdJdLBAAABXFBMVEX/xQz///8iHh/cnJMAAADesov/xwz/yQv/ywsAABAfGxwhHh8TDQ8IAADy8vIbFhcAACCDgYIYFx/mshCQj498ensXERMIDCBxb3Dk4+P4+PhiYGEeGx/YpxHr6+sAABUAABplUBwAAAnQz8+fnp7b2tq0srOJh4igfRYACCAsKSrwug9MSUq8u7tZV1mmpaVoZmc5MB0qJR6viRZKPBkjIicuMJY6Nzh1WxsQEiDDwsLOoRK+lRMiHhodM0ZIOTYAidJuVxxWRRyScxhOTE1/ZRk1MTMjGBEzKx57YBklI0FdTBsNEhW5kRQhHREqKm6kgRYjEgCecmzLpIDGjocjIC6HbVgrLYAEfL1PPx0cPlcpKGAMc7FeRkSCXlqZe2KvjW8tLokUU3klITYfKjQQYpN3YU8nJlN2VVJXQD9hUEMmJEsOa6AwMZo3LyuZbmgeOVC0gXpLPzRnVUfxdeHdAAAgAElEQVR4nO1dCXsbx80m1+Pd5XLJ5S3epHhKPEVRMsUrjsTDUkQ1ap1LbdLETdocbd0m/f/P8wGYvUguD7nJ17g1EtsSj92deQEMgAEwLveeVO5pjcG+H35Hv3py7fvBqCoorPJLPso7+v+kFeCLpZOeUGvE24mVzw2YIAjK3P//9mDv6JclO/D+ksB8mqIoWszHGkvS3fYpCHxslR/e0dtKNuCbGqGrk8Z6g3IlOp9m3cn2nME7CvyX/c896Tv6WckCvoLgehUkrw4988UUNTXQ8B3hmz+9EHzl/+CjvqOfk0zgKwxQXyivv//+eS290LEn/FXSAy9+/5lXULRUpFL2J5NJ+g78m/Rny8VmpV2KRCJV+FOqDBL+5H9sOO9oXzKAL4JUK97vPnqC9OM/nnsXNrXPgX//G/iIpjLGhF6jhdTo1UAtAPl8PpWTz8eY2oi2y8WBTsViOeH3+5NvzA3EXkTZLLCZQYks/MopmXzzq/+vkg68v6YJi+ccdqKP/vhcWWi62h+P4c8/3//nWGcCMP84wfvCOgF3+NgyqcK80YoHq6AQyoDXbpiS/nKlFKkGo/EU8Ne8pii+1WtyjlMVpTbv9aatVByuX42U2pVmsUxM8QtzAyi7RLFSQl1HVDUoaFJ8iVIb6cT2Kf2rdCW8bAmoXalUms0mCFGxjGPTef7fYXgd+LjqXXzxZJk++t1333//fQ0w//bDtFd57/3fj23oegWvN50OhUL9fv8A6BgJf4Df+/ByKJ1Oe73mioG8EuMKgcVMJijqYpvkREINkxkJnvRijGuRGOcvJwajp8BLc0aMxQyVgxSrgVo6gdtE2sBsCbzuoAJLEuDEkYkC8Snms9tut5sVUFBcl5iTaxG9lABVBlepBuOtRk3lrLeZYkukbST7p1av4dNpmeNjmlCr9XqNaQsGiQOBMbSB5wfFPe1vDnyRCWu46/RcET5+9uxjYRl4wPv4OH19dnV4eTOZHN13u3cjoG63e3Q0mcwuDg+vzjrXQug4cEx8QFzgxASgC/D5OfX0pcOnxpaQBg7jFFon/R2vsELEDTHzNj5jSXLGaXVu4RfAo7ZEGnq5hp5BhtzAjDsI58Ec0KZRrYwOx7cyQrLCbQxPY8CHm+/ncnPgp5r23Bl3AH787bNnX3uVbz4zge+Hbm+ORplwuO6SgSQkURQlTjKR6KrXw+HM8O5+Mru8fehcpw8CxwekDJaBMp4fyJqGPtcjx8cB4JyQMj697nTOHh6urq5uD+0ELzycdTrXY2SxA0vX2NhMWJ2y/eARhLRike258KHo/2Ndvel3Xae+SYZKDAAdHMBbYxjRNYyp8/BAo7rSx3PJif9yi6Oj4Z2O06EDmApjiDRRG55cq+3lehHwA5b2frQR+N98+OzZB2PBBD59cJEBdBFq0bWZRCLOCBLnglEXlcHVQ+cUuSBgEcxgKH0Kc3F2BtNweHkxm4Ee6d7dDYeZDDAYsBgQXVPnK53wCfAtuDhc/Qguf6nrmn6AsLEBk14mr04rL9sgMzjvIDQ+BYjouUC73Y3gmTLD0R1Xb5PZbHaBdGkS/XpxA2/AMGAgqBFpMDgaPh4+IhwTjAr+lx1IpLf48HCAIEU4xBsc4rXQh/FxZbqKvLAP8gR8Krb44wbcLeC9n/3+BeHe74rSFsAdmUBnBOQX2cVHMtQpE9ZnwkRXH7euRzhxPnLkL5fxGa5sRJcxU8NR9x4XntkNsAMqh7MzEB+QH6SxATT9hhqlc8bZDsQOQaMV7G40NPjO5cKnNzhelLiCkyUnyCyS+P84FGswNB6X8Zc+P45Dc9kGr+tUmzYFNrg4fLgO9EPeRyOPwGfBlduEO6p6AP6vY2GsA9+/k7cJ+j5sYA5iCVtjSv5dElemyVQNrrqNwnZuM4m+bqG2zHu/HrIYXQImyBzdHvTt0Gu13es8At/2Lb7bBvwfnj37diy84MAfH8n/6WG/Memyo/9sCBP95tLfEjeJ36+V8JklV2YWCumoYwBGq+207RH4lpb+cQ/gP/8TAJ8+e8wzSb8qOfnvJZjp8O0xCX3ok9ehfZBH4JlS24i7DvwfxsJvCfjj7p4CDxqznoEFUtqwMOhW2mOthXfkTCBhE0K+8PLlTwtBiPV2hHZc6MSnN2t6G/B/+/MLIe2t7yfDojw8vC4UPNrZpO4AriiHuxe3t5dHGemdTvh5SBRnBwj8V0+f/rDwCmpjJ/CwxP9uM/DfE/Af/kZ48bfPfyuELvfEvX6bY/N4pNpihXF3Teil+k2Ix0Jyt5m312b4dZHoegDPzgPAP/2LB5Bv7QI+rm5Z4hH4bznwf/7sG6U/2Us3i2GBTYt0A3+pkJ+tLPXSMM1qpXIymai02MH9O3X/85A0ApFffALAP/3EIwi++A7ge5p3M+5PvkibwL//nnJ8tw9KYl1hEfMWiXnuaEnmpeGB9XYzln+L/YRfgMidlKQ3cC5A5ENC6F9PDeRZcDvwTHm9BfjvCPhPAfg/vf/eOJDZ53nkW1aFa5dL0WAT/s2e55a+Vg/xrM1yGQ2Qcjo/eifzJkmu4f3s5mhUf4NoiXx0IKSfE/BPv/QIXpv0OQDvZ8r324DXxn81gVeOw3s8jjjMo2VRZT5VpT2DJju0QSvf0AOVVObzxf0YMD57y3znX4xEUTxKe9D2KeRvnIzi7SRnDgRv+qmJvMDaW4AvM22LUf/kuwUC/0oH/mAf4OVLNkDc9fgheJTTnPU9sX6gwI1blManor8Z97wTeU5SuONh0WaxPIhoLDB63BIoyqNTtO5e6siTtm9uBn7ANgfqgf64GH9gAj8O7eHNieI4hnFgPZLki4J0F7omtFK3UIJX9LfR9iyyizdZ5UXX2xZl20VSJs3iRgZ7ieXvHjMtUvg2gBvFZNYbyCusuBH4Clv8YzfwYwT+m70kXgwvWugkGoHjXhKgnZhjAE0PD6Mam9m+sttfewNdL8oUR/939w1+TSTWr1nJgqboy+9lUelfzgR40NaUePDqCoKyKT/WtcONf/KPxfhrAF4g4Md7AZ/xgJBHDOAV0OYJNrOAv2VZSx8IsCokp509w0IWSfXu4WkufTb5L4oASZMC2uHNBgNnF39g1/uLvJQJ6NP91KJ/Lbya13nDZl/gz3m2ZWAviffYJV7hEm+qegDevw7846YIbKCDgud8Xgux3GH4v2RHQKyHsFIpyDSYNNYAjyeV29/4EcMIvDdmaXqkH0KCNncM27vcEXWxJX6zBPx+7pwonRbASzOgVeMg/gXL/+eqntlUffb84XGqXnRd5dIR1GHZ5rTQH8K1ZZvgv6VsAMYPeDttfd4w/FJkl3uLvBj2YkbGX14+XaKfQkKs4VT45nJXtwP/uwXm3L36mAN/PNrHqp+hnx7nIq8oZXeyoVmaght3EZtxN2Czx1n14oOnZbJxuzC+PbuadesST/fg+z6i/AstAbTN/0YqhmcPbX4sacZoqgxVCCpaDT3CvLuCNT79dJVeazDHDhs2Lnd0O/A/cuC/FsYI/EF3D4jEzHEtibu9+PyxJhqoN9YAxPBBzY1pfsQW6Oa38sNHAS9PPCm4QrJYaSL8bZaenxcK+Rk4vpIrfHRz1bnu3E5GrjfzEfmm/MY365nR3bDuerxRCY/WnUwmd+FNXCNehhLuhGqsgT4Qnl5+/9vIdwd2k96gl+Di+VLryLvc8dgu4M+fPXv29RiBV/qTfVgQRL4KQo1jUISEO6uehu3vXqLtyld5NYjA7bnzY0xQOIB8NehhoKMKPxUT/mw5Mi+cDsW7qxzznPd6vXPmub5/vNKXJJ6I4yyXopS50XKFQiF31X0kW4niCB6NIjOHQ0kkxSEv6w7x8ByAN40fX9vtbuT3v0F9FnIC/ulLwMB3soa8y30S0zYlWiJ9xIH/YAyq/p/j/mwf4HW73gSeHdq/hZF8vztpAh/1LBkOFKvGtBLMZ5McUp7kWaGCJi+qDIWZQ0pGCv0Hj6dVKWeT7mSiGE17HhxNUdS4PC/L4cFnnVwuNz7sOu4luyZ51ouW2tVWyPOQeUw4XXRd5D2pdrFYLE0L+YlLdtWH3aP7u4xNd0gXHrB3aobxg0EwJbCvqhfDV7gpu3i5BvzTr0KKwNY2bFyYf7MD+PQrBJ5KafbblpW2Au+SD8Gh85vAB+3Ai1I9073vZurhu8lsNrkfhV2rK6qkqEm338hqZ213sgwyD2Npqixu81oTcXa6hrwkw/UnN5eXl7PJsL6MvVS/yLN5Kn7S8HiuR2scJ7oOPb0m57NyvKAMH4P7ladhhFKavdxscpYroPh7cg+TsK5e5AnG2U50Xa8oSTCQr/YEXs5c9zH95od13AH5hQPyLlhslW3APylYwP9+nL7a5zHeHHgpPDvFWLXnmiYGpiYHrvqyaNVxJ6BiqESt1UadP48A9E3q1ZItD5qDBAIUYSsBApFEGi4fOg/B36ezjA1eKXzNGgOygMtVNT9Z45kLT8uyj9seYZ/wtf7VSw9pJn8W/070Cuy8Va0MmqVgK82MqLyYyZ3ArQXNXOKjHjKpeFrlNoNSuktj9CYtOAg80JcLLyCfXAd+G+5PFoLwCtNsEfgX6b1CLQ7A27+1EXhR6oZAl7ab7XjvJDIol4uVyEkNXPWhfSnM5OL6xTnyPq7ze9zOH8AXkKYYpQ4W7P6CKGcOMT2kXU4ksolyM9hjZBHqVD+lPUVOxXnuaFnbS6Mc+taJyEkqigxWYocOut4xG1fkXy3He7VGEKzZYnxgOiXZSoMJFJUXXQ+eIjYbIl3mc+N67+KplN3JbDLabBWKR8foyoVer6/wnD5B5JfXedeO7fgnTzQD+PcAeG/6zYCv86R0/ugbgZcm+XSbC5UlWtlmCoXC2uRZAd4gyjIrT1kM580raLgb7e/1bbtD4tEBazVtTm2y2WDXukchwlMh7ol2NVLEK9X6yzEL6Rq8LXdT8cViKoPhuVs50xnhGdki1Qy4yDJZmg/5DEMXFSzw1HyCGT03is1L7ICQl0b5HrDFSYyAB01fAGdIFO8e+LKgXWQcDUrRdRPwwkwvfnCWd448XDFl9+d3Aw/YfYpptlg890LYJ3S3Dnysc3Z4AQs2Vl0BB2wAXu7mefkPnxCsiuYPOWiwjjlocVnVW+SrwtzGrN9xT7JihQhE12VO4P1d/IlyuUwyl4ywEI+OicMc7iWXVKb6WIv2kpfsGSmTAx+yrDcNQR4psht+bak+nFweXk6G9xdYs3F7c59ZcvfEcH6KES3+VQ3Dc8lyKT5tTFNRckibLE3iLE3wunE78GL9MFc4aRcTg0iDhe4dhF6sk1mXTn+5EXagv8BSoDayduCFbTm2QK+VMQEPEv8nAH6ffYMV4P3Rk+k8RLaM50Xn6nDWcQReDCtqGQWg1WiVBtFWr1brTeMVDDUnqyxtipesxMC4iylrJXFqidnrGHGTwD831iY0zWjgiXaqJ/iYWmuV8NIVHvnT95L1K6i4brRydiaXj5ZMLx8Mq8evLXY7YJb0wWZg7LzXwJF6zkyTDafjDnkwaugo1s6WGj4fFc+qrIa5CW12K/F5WwXe1Sm0dIM1WTlfNzzgO2TWpV9vFneklx4aVtkGvKZsqpfkxEtpDOCP94kerwDvNmvJq9FU4xxXYCfgwfsvoeXDYEIAGCqO1mJMIEu9zUKGzBvunCXcRvOeFfWP0x03kn/kmWcKmsQfVBgvxUWti1shFXaK+El91W150b7g8l4yRZrL7qTZJQiv3crVRVIkheggm80Ogu1EllqEtONpplnZxfI98tTc+Koyr/k08yEV1uLLhki7HEGDQxgCfyEfFuJc++Hf5Xl+NYAm3lElxS7cwb6jiVKKFvBM2VAgrdMXJPF/0IHfK3S3DrxtXQUWGLST68CL9es0OOA9m7LmM6NqiE+7YPhmoDkxgFNsGbOnNto1u6jHfByfWAphvSePQr7Low1QrNkbPPEoQKRwCdIZRk1u20v2g26eyTzOimu2fFlI6MEHuicI6gkC77oqTNf3v/ztObs2ZASUBQAvmDdeKfZHY2RAsU0AHuYtaACfKFwM8z24WjHVmzeqfkxTO12xsUQy6wRlk1ln0A+8tDJmJl0D8Fvqp5C+07Bq8g9j4RsCfp/MSBvwgtKbngRLzWI5sexOrANPX3JYuwEfdEUi7Eo0hDeH0eeEGe73W4jRpytNL8m0gR5QfYym2cAmakQ+cKDcjfxQgrvDo1QNnYH8il+VMQMOLOq6THtLFvC+Ekk8KhJKY04UcZXCBjDFMlkm/gjLH3F1L93jKjFdubUN+aw7GetgqHgFeLVzilZhG3WU5kM9XWIr8y/yzdj0J9txf2nUpZvJWK7k9jwMzMTgwIPE//mFsFfM1g48qNQYdkaJUTOUSAUmhptVa8CPcPMmtSrwFj6pHBdeHg5JGsAj7u6y+TWuzUhdKlrCnQgdisQrmOeXYGu9DHB1KRYexBVfQZlnQQon0n2HZ8CNb+pd3HkyHw/1fu+6Lmbyc1QkDUVVpvGeRg0/aq0KYl/05vlmtDT0BK1tN4tDzWegC4cJ+LjBfQS8iotaUX9qFcacTa9sZIqTAEG62I78JwvjpkarQleWbQ3VG8B/+MbAm+NUOAuoWm3eSEX5uzbgpbsCRqctudBUNWYuqQhbrG8aap1QQtcZKNZuK9KpqDSwkk9HJzu/Ql+4rsAyAg6MMXrsncN/xAwVXGHr+bnev5PuPcUJP7z1sGilWG5GakyY4FpQ0TULBsKKhUuRm4RNpmFfKKONB0gnJVIkavkJd9DzXuD0hn0+gEV6xs8qTFbVAyamGLa4j5IWTlBGWiazgd5IecJLUy1K94E0uq96WvUGgbe4TGtwzesqs8XWwN2Tf4R4KY3yzWd/++2/AfwSBwCowgrwXNWfWKKbCgZPNKZjhSqvVDDSOcRDE3iVkseTPSOCCzgUEQodeH8P07rke/tWd8wXL7WruimI6QK4Lyyjq+FuxLw6a6DVHuIzT5zEQr6IIY1gG/jRbhzJ9XGNl5mvjpFN4ZsJhWeOc7M12zJlPsYa7YRpo8ROcGwEvMcCHuxfjEElTW9A39hY9ael4RjNeu/i+Wb77i8L69H0OgsXMPlW3J/8bsErKgD4z38W4O1kBz6MzNg0Fmsfj6I1e/wqmLmX9OZ1kaf9DDvwhjCjH+wXDNEFLgDg4TvyA6Kqs73vhBbhpJ4wgO/U+iA5qI+zhvGHa3jUFskD+fcN9NsoSpP8jAeY9FzQUC8rFMOQRJFRdqpYDxRwAdL1hcZS8FvKnB4b8Dk78EgDm6uCmiHoWfOnpfoFCr2QVjZ58i8X9ifjo3I1dwH/ow68wIF/rHEnrEnDBuCle1zj47rEa6oua8kTHZ82ip1ebsWB9xmz4TaWCA2N1pZK3Zw48MkGONtSGN/Q9bh6YmDJzS2EGJw+ydVH8y8ZqfErYfYvXm3Q0GLka5dg1eV7ybgOgJdxkBGlEYpyy9Fso0rlCE8glkeB2MB4Ko22awbWko8bsHGcBJD4ExN4il/E7coEVU48tx5Bg8c4xRjOxtjdv0JLT0YZna62b4eq/3HBKypQ4sePducEYe7TG1k5dYmyAS9fYRIm/5DCMJRTrFaS5hqnwBIMZq5u3q0Bz0FEMSkxYRV4sBsjhrWMu16mEOMLKG8V1pWkUYAyUpOcVX0JCqlWaflm6AqaPgfeMsIw7iORQWrZ64oP28Dqv8SQP3p5Cj/I3bzm12/oo0xaSx/SJnXhGk2R8OLEZp+4K+qS0qQEnVV/jqZDdM1I6LWQk433Mr0y87geuqLb8zBoX/YDKqU5/+wzrxDYJ1lmyY/Hta7YbEfiU4H3ClNtjcIs4MXweGrMrFJDxLMKfLiJKyV9HE2bVp7zuzTzFN3+mA14vsYzN2bzeU3gwSaegukt0YYnj6D4rATmJCGm1JJgp4HTJx8FqMSHMwj/XNOWIWa+hfPW8iCgsDxN7U7gvDIYVOJMtSRrwK6oiZF8dr4MfNw0ZlDg25R/LoZVC/iEP7VsO/Aw8YZ9cdlY6ZV1of/Ks4w7sFrW7ZoqW5NsgRhmW3Lgz98AeHt0AxzdZrt60gAW8K0ADz5PxJgOKq3L9nKzowOcZJ6pHYtb4RhxhhKvGC+DIPBpxC9GfBbwyCu/qaPtDfLL4YjZ4tVRfje/O+G5FUVRvguwnqmQp9YKogugzju0/RC60g1S+Jhpl+hOcjKoswuZizw5XlwF3uQW5NZsIRQWl4FXq6bqAD2igjuES3NrY96txEP2wmJ9S/7LpSWeBtdwu+Cj2/34Jwvh47/rwH8jHL9J5M4h1y9bXPHjpSNEjQRXYbSk5m9keZQDJZsVeIg16S57eBGeNAFjyU+agIA3UjfJ+2XLEo/AX2EA1JBDZnYzjBmY+tNnpJDrnQKoU64aEOqEaaGgWNqW+AGvEAFVUrG4w2eGxfQwFGqjJs83XAO+aDwyxhcjPC5jB14wS05irFSMBOnoiBK73Zj2I4o3x/jx9XzLT9aAh5lxNZQdkbsn3jEH3vsZFsg/0rjju3OsNo1H2pWiLXq3GsChWLif3HGc2SYL3YOOhFebph4AJNIKD8Ai8En6MC7RyZ4pmICDphnTimgR8GcqqHMn25u+A7bWeYcYSiYDkwsjmlJlbQn4ivnM1QJJntRBdaHb6pTYVlJSaPLr5STwrlsLUNuyVeDdKT0LGYfV46VpS8DrpDArobjkkFJkn/YZavv17CsH4AUfrPHp7bH6J6+Vcyqe8372/nvjx7pzHPjxOObhGTVqrxUttZvrsXr5EOeQhFit0sySSFFWSsWEsZEnjufAk2RqKYyUmPhEuH6xgE+pAHwnvQ14EPJ0h09oPW/pegyUmTsrVH0YtZZ4javmmFk6ohE+AxbKUZZTw/QYolQSugI8XCLZYjFF81Hggd3yFaz+m9YK8KpmnhRSnLJT5x15neQjAF55voeqF9QpWPXpbVXST3B7zvtKBx6zLR+v6rPsEhshje4nlw+dU2KB9d05KrDhkVfCiwcqxPrZPOsu81Uvons9+raHBbyVoYiTWiw+CngNzPyEvoS4xFtP2VAgKIonpipBdqrZlnhqjEbeQopjTI46OxhlHrhRR9c2V4UV4Ongl0qq14hkyfTn+XsceNu+g6BRDWWx1whiJtJteNvki/UOWPaFdWd+zbgTYj0M4OzYln3yBQE/9o4/f//3+6XZOqVe6c1NZVc4M3zYBHxRNfCaatxtkS8KCV2iyYsqkHEpEfBkEKDDbTlUKJiMrQF/VtgEvKKqA3TK9TwrmapZ9HByxG7cJRyWeL5Hz9kB1hf/lIXuZCl8GksYhREwJj/rrAPfYtZRbsmWRy874MDb96liyG9RNj71qNeXw+01IlL3GKx6h8jty8VK6oJW87tdxZ3Af7fwforlsgj8i/7NmwFvY0zRMQOHS7ypIE/00KQ8obirsZq39bXVBjzushtzpQm47aeuAW8z7hRbg3Af89XiiGgtYOwC1HM9o/wLTF+LWWImIrQQeUhEuV2iGYqnwq6wk5N8z8zgLuJ7HlhX9a0YqxrpRXPPlcu4+yrwFJEqsetMJryrhoMaoTgoeqDny368piVok2YX8H9cjAF475iAD/3bwG/IuQOXK2us8STavFgL7OaBLj4aTQoV4Un31qtTLhQa7b1QzkbQgM4EnrtzNPzaiXk4QDDSLOLs+6ce03IRLz1FU1zLVpwcIdS9P6zyHBNbcrskZqiHqod38ArjMw1MkFMYbFsFXrsuqPFSpV3tsdzMsNTXgecBhCq72lDiYZ/04bGgeB1Dd39Z2vJUYjhLruS+wAsvPn//Ty9CF2+yxu8D/IwZhrpC+2S8WQIAX9QlHoFv24EnBa/vNpV6qk9pmZlFTQv4GAVwBoZKnq+7lkUlb2bUSneY/cTtK+2kZ4mKUnPzTf5a1p31cK8KBmJoEkLYqBC8DZk8HNTVwyrw4/BRJ1dgBc/ppdXvzQF46ivhjjtm9C6TeBjyLpyj9UuLvKJSFo7LzdLbeh89wXrZ33xI5bIE/OUvBDxgabrEGPiY54ZYTyMewhrPjTf02Eu6qsfN8SXgqaoCpbfJ/R7BAL5VoJCtuQ2g2gJK/maphBm1iVp+aM5939T1gu7M6dvhXPy5r8k1xCrwsbCRQ1bWHQJ9eVoHPlaXXZlRdzSs25p7LgFv35FGM2AH8GKmbzY+WlvkX9sYWOXWhcutprcnWz75nQ78b39Z4ClyFzTNqgEbj2DhHeWmSX3C8NUoT6ETD2lvmiKuuB9fNOID5R7PrdWlBZ3yQleUMoUTY28MmWEQiZBVXWM+H8PEqUHhzMhfFS9wI82+76LpUQKuL/Epgh4ev9RVvWK+nDHsEssCoeXJCXje+3w5q8IGvNIwt+Hhif0Nz2SHaQdOfOwvzsDbdL2BOwBf25Fli7s0f3j26uMxAP/nXw54MTzGimkffzrabPGcHZ55qI+SZezTxqw0yrUwpsu9K8xI6kXK2WxiEGchDMeYWRmYe+W5hGm/Vo2MHTSXsj7OHjzmi7sJqZxRECWNCss7rUotYU+SozVGj6PwBEzTuGsz3uiXG/vcAmnwHSAH4B3mzQ48Gxj7tgruB2fnufutxTSg6Ten4Zi6XvEZ3ZAwr34H8B/hvuyrj4Xf/u39v/32FwPeJaGTp2+NoQ3tLsZ75/PUwIzPoEeVVkjTX5FU6jv1Db87K/hY6DzHcg/XKINWu40iT4LmzRj0oAq6b3CtrKFMMRWjWTDMO7GuzJNGNI7eri6zAfZxuTWr3UzbQcHMrjND4os2Z5Mk3tVJr0r8DuCLxgYEWGNYYKOE7jNbmt9JkwNBcyydQ3pt5BuZ4SAXTMdu4P/67NXXYwD+858DeLF+Su6tAXxU942OUAz1vQsyabCkAldvnuimYUytgCYfL6kwNs5oE+zEc3t4eDkZytfMFgYntx5jttLISuQkD6lqt6Fol8Z8ROkG0ULwvIYAABD5SURBVEyZup5CquZv9iXeJVK2mBXAiYN3gDVUD2bswbBLpKNcy20DfurZDTyYNvpt6eCBoo/lOpONIRwx3BcEJy+e6/rFsrzz2rkdwD/BvlcI/J/3Bn64DXh5Vqjas2wrfKtRDIdQC+v6zWda6Ak9qI348pYq4hAtb9PV4i70nYztUOQOSy5LPN+Qd50WwAzgKXw+3u/REmN0xkNnZsUNPbyVaD1121nJvsTr2WL8o2jGZc9zN5lwZoYWxcCyS0Cj1Q+8WdPKoIE4NQVeAd5dNnIOY1jgUSxFa+x0U09ZUZodeL0Oe3Nc1y9WcAfgU7FdwCu4L/v1+AUA/2KvOmnxAYV3UwCn3scGh9zGVmplswhNOqQ9WCMxLkbl5M24blQpNT94exSq55UpZnYe2vVFPe1YvsAJM5Mq4TuJ0K2LtG/bxJrvkgStfVF4xMWDVaKF7ZpMXU+7M9bNcKE4MYo0xPp1zXQB8B2wLT0xD3XzPDE3mHt50GboVgx4JEEBFP29vlNCRf10CXgzwdboZuIvqflNPZ/FeicEMv+Toyf/VRpXDCtaSI0R1F3A15SPn736gIAf0zTuIOkOE1I5tFRCNddsiWLSHU6CmfjIe+DQpiSvXrNWNh+eFmcwPU5hm1fC8RC5JfE0WXw+pK6HPAK9ws2W4tDH/it6fo+aajZblqErUNGKOZ9h1MoVE3jiElOJ8HwdQ1zBWjEXAlz93clKMB7Fuk8efKaU+cJYlq48CXdybmzfUstHBwD5po8NeGs9U094MU3Ru7FvjBS+BuRDTjmXXwnpFdyxFcpO4J8rH7/Clhh/ev9z7z7Ag74Flq/6TN1YMcoL6V2M1Lit/U6r6xWIKyaj1myulElYn+qv6Qk4VPVirtE+u/Z1BVQ/oq3GNJU84B7/Dph3bWseY4xZN2HEh/dm7G5EGSEGW+F2uU3XL2swWOQta0GzVaaV52bmHrK1hGxnu0YWnI11x1x0XbLIMvBWNr42rzUi2AHG09k072K4A+t8eh35L9PKKu7U/GgX8N8r5zrwn52HrnaHkML9qTVMTFyn0gMT+FvTpqcBWg0OxToNN+GNrR0SSLVOYDvpa+spmMhGsRUlNfZyRv7tEeYrusuRVCuIU2dUyMNDIUfE13ZqNNpFnefNB5S6KwsJTpNlCargKJyb7SHqY/AT3TqrakqEb50n2/orlEwAC5mE1qi164Zry/m6BImZHBoU+uavbn+bOSaKojGs+tS7JTjOfP2h79AW48sFZv2v9DbFdme7gP8CC6X/yoFP7+4+Ki1rYtzUsLe5ce5sqX8zj/sH2elKorrCoklk/o5+b2mCq0VizjSsfMSsRGZoalE8Y1FreFZPDHlCHLFU1QDagtEGacRjqSRpZOWACdx0tKlcAj59ZdZDTqgUx2Ry7zQYqaaMHG2KGRT6kijhNr/NjQCj//xwvfB1ZjNyqHIYo4x2XlWxUtuz/k3zCvXbvuD1LAdusSuCtoo7Njj07civxgbWBvDfKLtbYogjZi+JwVUxUrAaxnCf2qxdhPH558bRVvJRno5Ma2u2WtgYqzVJ6MwmB2Akx6igejqfYguUbM3q+go2jtluptwyKy2x+gYfK9mwzWOMtclmahds/R7EsJX7Iei5yBajYmpmwuo7KNbTGF+umm9rqqoayxgl11Q9YHZKStrW8lGZ+7EEejUSJ9bPsPur8W1cYwbUgMHGqxSOGG+GQHRdpZe7mj79pIC7lmu9jF1g6m5vjEBFVJ8++xbbXgHwu08jkgj46QrwW7pXl9mFEZiQZ3mMVoCRlOJH+8LfKUqybjNbnqd0l7edoJpt5I5s1ehYt9wLtivVRiF3az2tFA7gtCXjBk/F2JSukY0WAkuZLR10IHTVoM2T7uzAKoxnVJFjdUmR79EUdJ+sFsbRZ0GZlAt9vPdlwVZCwWj896vbnGIdTQJTt3gZOislK5MUie/2bYFAugoJabuux+blmrLeyRh72W7vgaNXzxnAH+8Gntxss4kxKy2rehBXAfmY+7m4QEdtqaMg80b9SrmJp6bzR/bH2YHdmpUmedWo+6x4czPrmUQ8AOs272HMk79aal0ljwLcRzrh5yBhUNDtb7dUz3JGE1ff2R4uJAwVUFRAI5H66zNcLuz9VTDgGHFEXiFd0cuh4w1+TpzKdOh1bDfYyK9lz4n1xVLiFW5TM7QS/Ja5a1VnO5MYTnuXmt1twp3alm/vekXtbP+gA//ePi0x6qGa2zTf0IRNzu0LBBjvEVp+gbA2rWjvTSVKw35Ba6+UVJdiuc5SzEqUugEmRCvNSrDG8kcrQWxRdg2x/+RKJzsZvkPckiw2m3xfZyCw3On96lZJn3as26leCx+kSJF94GTGBPyhBAaFjdH0g1ZKbNl6UClLL16gVUEUT3H5TkYx67DEr7Fu1Ne1pU1ZqtyhvQdbRKqCxQWbgccsnPRrm13nwfXdqXO5C3TLjooKqp77+7fY9grPqNh9HJF8yDMI0QVXqe0PW0rfqB/zxCN+Jk3ifPlMGsk1CwBHVMzIXeWEYU/AlcHK4VmAGqMFLsIOEWxRctjMQplv2bZlyymWn4TlVZ0LC4nXmquE0O9z38pPvFJhy2usmOHslI2bQQfQFCyKKR5Rwx4VhwFiJnciy6+RXu+giPmFmLOrr/G86ushgK6x4Vzi7pV/3tlsX8uXS1s1eDyJFnPsWE8nVOwG/oO/U4H8fmm2MBVYp5TAZfoErfTz5QZSMAtWQ/6Bml+9olyfhLD9pzrv9TQ8m06Y1NdvimLd7XaHj2krK4XPcmxKbXWAoRosd5Zx+rYE601JVzolUCh3AetwlyoLrURQJECeby1UTnixkJai3l3JlKnLRPk+z8wNkghzjMJIZPaa1RgDCk9086A+E3pDBx6L2Jz2iF1FbCcVfFXYJO/8TJpdFRU/LsZfA/DKe5hfvY8jL8/IIdWbliUbuRVo5eExq7XL2MqsxQIOmfqyPLy/7IQOcgehzuF9RpKd70ntYHc8zPKTifIdNjhkihf+yp+NNnxdvuszFm9X2nEfO+7K8h0+bzGRGETUwnjthEQpLBRqhtmczWZ1lhkonjNTN4i4zjQqZb+/WBKYd+iEnTSkiOcJGBdKDDHOsmNJptSD8pyKacjU23JuBaVf/WTi7tG9Qmfg/dsPI3pC1XMfPwPgv0Hg9yqikm49c+OGxXlubT2T6pd5nmefPxs6SqzIz0l3bW30/SYkyZmj2+t0+vrwPrzxZFtRqk/G2F3Ok56hspHDlwf0vIXQzKHLreS6CLBp026YJJtTFlg6aFHOXOV5s87+hgOmRNctaZZmS6id4PS1cA8+HFCoJVo12sZ/g2xLLo486wtm3eRLWN834s7PnduRdIfAv/pwLJwT8KE9ThUQxYs8uGHFRLHdYvnZ6hewTi18f/lwdjhxVLW/LOnHGe9gKFnMjEYjo2EdPO/d7PISm+E4f3r4AKimSs0ySHx50I4XWP52ZWzAcvcXt7ezu4276mI4ZK0HaCHglqE0yc0tuyS42qV1+QIPacHIu3uJ8Tp101lE/KRJYYdZj+1sP9RLaQQhsEf5nCiPSKXCAv2wQaT55P+Kzx2jBtc2d2Mrs4hyZnbNlRg19LueObD0jmug9dlnQT3tujwtUKBblGb5QokvmtjpcVsRFdl2HPiXXoXn7mwGfkfD+idYNjn+FI8c/JyA3+9EaUnKdGc3s27m14ztz0miLGVGR7PLw8ubySjzhsdjycNOoRBtN5ulFjOjT1JXYWwaDZ6cs/zl1mMIxWHfAP512or3bwC+5Nu1yHu9409f4QnyBLzQ3xwstpO0/SSO/0LibaapZ++bDluqH3Wwxqygnt2ZcyfXj87GhULs+mJHMQ0G7tKUhfNT2og2bwZ+wLw7ovU15TcfYtKdDrwQONrAdlQXiks4p7f1WKA3pp9hxOClZu7u70dLmhIYKrxHMQ1adyEvtkb4KSRsP1MYgU+yXSXyr/EM+Q8w94oDD8u8+QgcYr0wTu/bXDeIj8QQgv81NnhDEpeNC/PVXRMoIs+AH5/+AU8ds/X62QS8u6XtyLB+jmfI/xVTcHTg04F7UYJFDYNe9Xo4nBnedY8ms9nN5eHt1cNZR6ezh4fbw4ub2eTobhgO1+t4OqRNIexP1rj/u7nHRNcYsa5C1ieEvyNaH5Wleubo6gA74Sxep71YELsT+AqI/NZVHoD/4O/fjumsST1ofHw5vAOoL24fOqeh40Dg+KAPFAJKLxG8gG8cBAL907PD2eQuE3401et2FSIa7hjXJFyXiOaUOU+mjaQVkpevxmm3fG28yer1V+7hSEvPX3cgxznROQRFL3M3uewE+iG9Sx+mbTgeM7gMvN8neLcq++8VCt3R6bLGpmHo+JiQBnDxV+9aE/Elgne9Shp44Dhw4ETAOgbZXyYuCo1PgUiDnD1cXWEe9cXNzWw2mRzdd+9Gw4w+E3xVwWCeaE22qE+kPl8ZUE5A4KGPupzujyzSX+qC/47XM65m56tVFjLuYrvFcGjcwrwJv/yE04zohtPlBdDlIdHtFdHDGRFXmtenRFyK+ta8nF53cDKuDuHznetQ4LgfStsnfONhwnbgMT1uK/JfpIWP8aiCf372zSZksVulFoupQL5VwhfVWAwbtGMrcuQS4BOv1/p3lU289je9azqEtAj+AY5BljkIeWEiHq5uLy9gWbm/uwM4YYJvYEZvb3Hlub4+HYfSMGOct47ha8fH+iT2TbLY8DgQuj67wqvdd4GzMitqCl4AeEd0m9kM74I3OfWGLAY+1sl2D9ud+vrzk4q0UXoTeZfmDH7gU5HWv7IGx5aD4+3A+1VAY4u2/x7k/NW3Y8H7+Srw1J4Wm7sp8940dRKPBquRUqlUsQh+i0SqwWg8ftKaNno1RaWeZ8gNMZ0hiCU0nS1WenpvVSIWmSyBE4zTbc1qWp9Or/0rXkFvrarFiFt5ygej7BkvsZ6xShFrgYzBhcZAXrwkMRCBurK+OT2mA1/DizBMPlpFM4jX7K+Q2ajpcbR22pgz8DyXc/H6i+/++DuHIN53C0EYf/o1HihtAK+3pFZ6rXiwVBmUE9ms36G31QphF/9sIlEuNiulCPBCFCh+ApRqtVqNRqPX69VqgqbZRmqpDNVgEOVR/CFwiC2NpF/cFxNqvca0BcwarUYi7UplUBxEoi3sx0jdGO03IOy8Jvt4vcZFncBbg20VNxwRfLYGBCPuwcCnMP4UzAPNCFCwChRBKrWRSISaA6KiQeXEZtqNBQfeHWU0FG2xSL/+4h9L4P/4nMpvPsa/vjmn5iGMCY14tT1IGIfG/ByUBLZAynJKlMuDQbNZabdRZQSDUdIZqSloDeCOGp7qsacg+BhM8lwHOQhTCRAn8BZ+f3J9gvzZcqUUjLd6ejtGi+sMSDmQPkUTELo5YjcFagH3puAZEbwgEAIH6q5EuDURtWK5DBKS0AeY9XNKIv1807gv6cAnrdQhRVkoAP6PhP5HP36hcAVmmPNKLxppJvYQ71+GaJrsDAKTWeYS0LQRlws8csiY4sfOLh2mMqi0S5FqNYgrFRDCWSXOKZu4ceD+M+D9O+QyfqjaSgwEFP3a6+fPXwsLBe1x21u+bXHAd/TWkAk8tlGjRrPmsoaLF9klsdrU4optgf939PaQy/ZzGWyu4NQHds/SKV7YM6LUwFWNgN/lIL6jt4Jca68ki+04NnxFw1bBg9G4iCcT7XkMWyK+ZWvZO3KmdeCJss1SvNGb91IR21a+H8S+tyMS+I7eEtoAvDNl25szOt7R20WPAv4d/ffQO+D/R+n/AJ200vSD3SgjAAAAAElFTkSuQmCC">
            <a:extLst>
              <a:ext uri="{FF2B5EF4-FFF2-40B4-BE49-F238E27FC236}">
                <a16:creationId xmlns:a16="http://schemas.microsoft.com/office/drawing/2014/main" id="{AAEF4D04-C4A6-5E79-5D9E-AB0D342A845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pic>
        <p:nvPicPr>
          <p:cNvPr id="23557" name="Picture 10" descr="http://www.brandhall.sandwell.sch.uk/wp-content/uploads/2013/03/homework.jpg">
            <a:extLst>
              <a:ext uri="{FF2B5EF4-FFF2-40B4-BE49-F238E27FC236}">
                <a16:creationId xmlns:a16="http://schemas.microsoft.com/office/drawing/2014/main" id="{3B8A9027-BA05-86CB-DC78-2F94A19CB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175" y="44450"/>
            <a:ext cx="4140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urriculumSubject xmlns="e385f305-30a0-4de2-bb00-0cf8b699dc98">Junior Staff Common</CurriculumSubject>
    <iac20268cb3f425f905fa12124736956 xmlns="e385f305-30a0-4de2-bb00-0cf8b699dc98">
      <Terms xmlns="http://schemas.microsoft.com/office/infopath/2007/PartnerControls"/>
    </iac20268cb3f425f905fa12124736956>
    <CustomTags xmlns="e385f305-30a0-4de2-bb00-0cf8b699dc98" xsi:nil="true"/>
    <lcf76f155ced4ddcb4097134ff3c332f xmlns="8d204094-9316-4d5a-8854-ac5ce042cc63">
      <Terms xmlns="http://schemas.microsoft.com/office/infopath/2007/PartnerControls"/>
    </lcf76f155ced4ddcb4097134ff3c332f>
    <KS xmlns="e385f305-30a0-4de2-bb00-0cf8b699dc98" xsi:nil="true"/>
    <b5b6fcf271a3406d84d42aaad4532977 xmlns="e385f305-30a0-4de2-bb00-0cf8b699dc98">
      <Terms xmlns="http://schemas.microsoft.com/office/infopath/2007/PartnerControls"/>
    </b5b6fcf271a3406d84d42aaad4532977>
    <d9c7554df377477182b27ddc9b64f140 xmlns="e385f305-30a0-4de2-bb00-0cf8b699dc98">
      <Terms xmlns="http://schemas.microsoft.com/office/infopath/2007/PartnerControls"/>
    </d9c7554df377477182b27ddc9b64f140>
    <Lesson xmlns="e385f305-30a0-4de2-bb00-0cf8b699dc98" xsi:nil="true"/>
    <Year xmlns="e385f305-30a0-4de2-bb00-0cf8b699dc98" xsi:nil="true"/>
    <i5a39c638eea47688b7bbd94e96b2677 xmlns="e385f305-30a0-4de2-bb00-0cf8b699dc98">
      <Terms xmlns="http://schemas.microsoft.com/office/infopath/2007/PartnerControls"/>
    </i5a39c638eea47688b7bbd94e96b2677>
    <TaxCatchAll xmlns="e385f305-30a0-4de2-bb00-0cf8b699dc98" xsi:nil="true"/>
    <ia065569f4b645fd8ac1644a385d9599 xmlns="e385f305-30a0-4de2-bb00-0cf8b699dc98">
      <Terms xmlns="http://schemas.microsoft.com/office/infopath/2007/PartnerControls"/>
    </ia065569f4b645fd8ac1644a385d9599>
    <PersonalIdentificationData xmlns="e385f305-30a0-4de2-bb00-0cf8b699dc98"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C48B6109D6D44AA4F944574443B1EF" ma:contentTypeVersion="36" ma:contentTypeDescription="Create a new document." ma:contentTypeScope="" ma:versionID="0a5fb822ce640c66f3265a15a189a9e4">
  <xsd:schema xmlns:xsd="http://www.w3.org/2001/XMLSchema" xmlns:xs="http://www.w3.org/2001/XMLSchema" xmlns:p="http://schemas.microsoft.com/office/2006/metadata/properties" xmlns:ns1="http://schemas.microsoft.com/sharepoint/v3" xmlns:ns2="e385f305-30a0-4de2-bb00-0cf8b699dc98" xmlns:ns3="8d204094-9316-4d5a-8854-ac5ce042cc63" targetNamespace="http://schemas.microsoft.com/office/2006/metadata/properties" ma:root="true" ma:fieldsID="eb8dfe43f447900a3c22cb3b92ff4357" ns1:_="" ns2:_="" ns3:_="">
    <xsd:import namespace="http://schemas.microsoft.com/sharepoint/v3"/>
    <xsd:import namespace="e385f305-30a0-4de2-bb00-0cf8b699dc98"/>
    <xsd:import namespace="8d204094-9316-4d5a-8854-ac5ce042cc63"/>
    <xsd:element name="properties">
      <xsd:complexType>
        <xsd:sequence>
          <xsd:element name="documentManagement">
            <xsd:complexType>
              <xsd:all>
                <xsd:element ref="ns2:iac20268cb3f425f905fa12124736956" minOccurs="0"/>
                <xsd:element ref="ns2:TaxCatchAll" minOccurs="0"/>
                <xsd:element ref="ns2:PersonalIdentificationData" minOccurs="0"/>
                <xsd:element ref="ns2:KS" minOccurs="0"/>
                <xsd:element ref="ns2:i5a39c638eea47688b7bbd94e96b2677" minOccurs="0"/>
                <xsd:element ref="ns2:d9c7554df377477182b27ddc9b64f140" minOccurs="0"/>
                <xsd:element ref="ns2:ia065569f4b645fd8ac1644a385d9599" minOccurs="0"/>
                <xsd:element ref="ns2:b5b6fcf271a3406d84d42aaad4532977"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element ref="ns3:lcf76f155ced4ddcb4097134ff3c332f" minOccurs="0"/>
                <xsd:element ref="ns3:MediaServiceObjectDetectorVersion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2" nillable="true" ma:displayName="Unified Compliance Policy Properties" ma:hidden="true" ma:internalName="_ip_UnifiedCompliancePolicyProperties">
      <xsd:simpleType>
        <xsd:restriction base="dms:Note"/>
      </xsd:simpleType>
    </xsd:element>
    <xsd:element name="_ip_UnifiedCompliancePolicyUIAction" ma:index="4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85f305-30a0-4de2-bb00-0cf8b699dc98" elementFormDefault="qualified">
    <xsd:import namespace="http://schemas.microsoft.com/office/2006/documentManagement/types"/>
    <xsd:import namespace="http://schemas.microsoft.com/office/infopath/2007/PartnerControls"/>
    <xsd:element name="iac20268cb3f425f905fa12124736956" ma:index="9" nillable="true" ma:taxonomy="true" ma:internalName="iac20268cb3f425f905fa12124736956" ma:taxonomyFieldName="Staff_x0020_Category" ma:displayName="Staff Category" ma:default="" ma:fieldId="{2ac20268-cb3f-425f-905f-a12124736956}" ma:sspId="703f5f86-235f-4561-9b6b-fb7fe0aac11d" ma:termSetId="0cea7e56-52ff-4df4-add7-5944171b8c53"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f720ed0f-a979-4573-a165-ed25b9587457}" ma:internalName="TaxCatchAll" ma:showField="CatchAllData" ma:web="e385f305-30a0-4de2-bb00-0cf8b699dc98">
      <xsd:complexType>
        <xsd:complexContent>
          <xsd:extension base="dms:MultiChoiceLookup">
            <xsd:sequence>
              <xsd:element name="Value" type="dms:Lookup" maxOccurs="unbounded" minOccurs="0" nillable="true"/>
            </xsd:sequence>
          </xsd:extension>
        </xsd:complexContent>
      </xsd:complexType>
    </xsd:element>
    <xsd:element name="PersonalIdentificationData" ma:index="11" nillable="true" ma:displayName="Personal Identification Data" ma:default="" ma:internalName="PersonalIdentificationData">
      <xsd:simpleType>
        <xsd:restriction base="dms:Choice">
          <xsd:enumeration value="No"/>
          <xsd:enumeration value="Yes"/>
        </xsd:restriction>
      </xsd:simpleType>
    </xsd:element>
    <xsd:element name="KS" ma:index="12" nillable="true" ma:displayName="Key Stage" ma:default="" ma:internalName="KS">
      <xsd:simpleType>
        <xsd:restriction base="dms:Choice">
          <xsd:enumeration value="Foundation"/>
          <xsd:enumeration value="KS1"/>
          <xsd:enumeration value="KS2"/>
          <xsd:enumeration value="KS3"/>
          <xsd:enumeration value="KS4"/>
          <xsd:enumeration value="KS5"/>
        </xsd:restriction>
      </xsd:simpleType>
    </xsd:element>
    <xsd:element name="i5a39c638eea47688b7bbd94e96b2677" ma:index="14" nillable="true" ma:taxonomy="true" ma:internalName="i5a39c638eea47688b7bbd94e96b2677" ma:taxonomyFieldName="Topic" ma:displayName="Topic" ma:default="" ma:fieldId="{25a39c63-8eea-4768-8b7b-bd94e96b2677}" ma:sspId="703f5f86-235f-4561-9b6b-fb7fe0aac11d" ma:termSetId="463a0750-0acd-473b-8ff9-1d5374392449" ma:anchorId="00000000-0000-0000-0000-000000000000" ma:open="false" ma:isKeyword="false">
      <xsd:complexType>
        <xsd:sequence>
          <xsd:element ref="pc:Terms" minOccurs="0" maxOccurs="1"/>
        </xsd:sequence>
      </xsd:complexType>
    </xsd:element>
    <xsd:element name="d9c7554df377477182b27ddc9b64f140" ma:index="16" nillable="true" ma:taxonomy="true" ma:internalName="d9c7554df377477182b27ddc9b64f140" ma:taxonomyFieldName="ExamBoard" ma:displayName="Exam Board" ma:default="" ma:fieldId="{d9c7554d-f377-4771-82b2-7ddc9b64f140}" ma:sspId="703f5f86-235f-4561-9b6b-fb7fe0aac11d" ma:termSetId="cc2968dd-bbfc-471d-9175-48975d4ccfb7" ma:anchorId="00000000-0000-0000-0000-000000000000" ma:open="false" ma:isKeyword="false">
      <xsd:complexType>
        <xsd:sequence>
          <xsd:element ref="pc:Terms" minOccurs="0" maxOccurs="1"/>
        </xsd:sequence>
      </xsd:complexType>
    </xsd:element>
    <xsd:element name="ia065569f4b645fd8ac1644a385d9599" ma:index="18" nillable="true" ma:taxonomy="true" ma:internalName="ia065569f4b645fd8ac1644a385d9599" ma:taxonomyFieldName="Week" ma:displayName="Week" ma:default="" ma:fieldId="{2a065569-f4b6-45fd-8ac1-644a385d9599}" ma:sspId="703f5f86-235f-4561-9b6b-fb7fe0aac11d" ma:termSetId="15feca94-7e13-4a43-b96e-87111d902b5c" ma:anchorId="00000000-0000-0000-0000-000000000000" ma:open="false" ma:isKeyword="false">
      <xsd:complexType>
        <xsd:sequence>
          <xsd:element ref="pc:Terms" minOccurs="0" maxOccurs="1"/>
        </xsd:sequence>
      </xsd:complexType>
    </xsd:element>
    <xsd:element name="b5b6fcf271a3406d84d42aaad4532977" ma:index="20" nillable="true" ma:taxonomy="true" ma:internalName="b5b6fcf271a3406d84d42aaad4532977" ma:taxonomyFieldName="Term" ma:displayName="Term" ma:default="" ma:fieldId="{b5b6fcf2-71a3-406d-84d4-2aaad4532977}" ma:sspId="703f5f86-235f-4561-9b6b-fb7fe0aac11d" ma:termSetId="56ddd6e3-646c-495b-a089-b76b70849df8" ma:anchorId="00000000-0000-0000-0000-000000000000" ma:open="false" ma:isKeyword="false">
      <xsd:complexType>
        <xsd:sequence>
          <xsd:element ref="pc:Terms" minOccurs="0" maxOccurs="1"/>
        </xsd:sequence>
      </xsd:complexType>
    </xsd:element>
    <xsd:element name="Year" ma:index="21" nillable="true" ma:displayName="Year" ma:default="" ma:internalName="Year">
      <xsd:simpleType>
        <xsd:restriction base="dms:Choice">
          <xsd:enumeration value="R"/>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restriction>
      </xsd:simpleType>
    </xsd:element>
    <xsd:element name="Lesson" ma:index="22" nillable="true" ma:displayName="Lesson" ma:default="" ma:internalName="Lesson">
      <xsd:simpleType>
        <xsd:restriction base="dms:Text"/>
      </xsd:simpleType>
    </xsd:element>
    <xsd:element name="CustomTags" ma:index="23" nillable="true" ma:displayName="Custom Tags" ma:default="" ma:internalName="CustomTags">
      <xsd:simpleType>
        <xsd:restriction base="dms:Text"/>
      </xsd:simpleType>
    </xsd:element>
    <xsd:element name="CurriculumSubject" ma:index="24" nillable="true" ma:displayName="Curriculum Subject" ma:default="Junior Staff Common" ma:internalName="CurriculumSubject">
      <xsd:simpleType>
        <xsd:restriction base="dms:Text"/>
      </xsd:simpleType>
    </xsd:element>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04094-9316-4d5a-8854-ac5ce042cc63"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Location" ma:index="35" nillable="true" ma:displayName="Location" ma:internalName="MediaServiceLocation"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703f5f86-235f-4561-9b6b-fb7fe0aac1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0544B4-06ED-425F-9B61-6AB4FE29EAAA}">
  <ds:schemaRefs>
    <ds:schemaRef ds:uri="http://schemas.microsoft.com/sharepoint/v3/contenttype/forms"/>
  </ds:schemaRefs>
</ds:datastoreItem>
</file>

<file path=customXml/itemProps2.xml><?xml version="1.0" encoding="utf-8"?>
<ds:datastoreItem xmlns:ds="http://schemas.openxmlformats.org/officeDocument/2006/customXml" ds:itemID="{79667781-DAA5-41B8-960E-FE59463F7AB5}">
  <ds:schemaRefs>
    <ds:schemaRef ds:uri="http://purl.org/dc/elements/1.1/"/>
    <ds:schemaRef ds:uri="http://www.w3.org/XML/1998/namespace"/>
    <ds:schemaRef ds:uri="http://purl.org/dc/term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8d204094-9316-4d5a-8854-ac5ce042cc63"/>
    <ds:schemaRef ds:uri="e385f305-30a0-4de2-bb00-0cf8b699dc98"/>
  </ds:schemaRefs>
</ds:datastoreItem>
</file>

<file path=customXml/itemProps3.xml><?xml version="1.0" encoding="utf-8"?>
<ds:datastoreItem xmlns:ds="http://schemas.openxmlformats.org/officeDocument/2006/customXml" ds:itemID="{DF9337F2-37E7-4378-9C5B-276E3C7D7271}"/>
</file>

<file path=docProps/app.xml><?xml version="1.0" encoding="utf-8"?>
<Properties xmlns="http://schemas.openxmlformats.org/officeDocument/2006/extended-properties" xmlns:vt="http://schemas.openxmlformats.org/officeDocument/2006/docPropsVTypes">
  <Template>Clarity</Template>
  <TotalTime>96</TotalTime>
  <Words>1445</Words>
  <Application>Microsoft Office PowerPoint</Application>
  <PresentationFormat>On-screen Show (4:3)</PresentationFormat>
  <Paragraphs>158</Paragraphs>
  <Slides>19</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Gill Sans MT</vt:lpstr>
      <vt:lpstr>Clarity</vt:lpstr>
      <vt:lpstr>Clarity</vt:lpstr>
      <vt:lpstr> Welcome to the Year 2 Transition Meeting Teachers:  2A = Mrs de Villiers &amp; Mrs Nicholson Teaching Assistant:  Mrs Hinkins, Mrs Bennett  </vt:lpstr>
      <vt:lpstr>In this meeting we hope to inform you about:</vt:lpstr>
      <vt:lpstr>Arrival and Collection:</vt:lpstr>
      <vt:lpstr>Collection</vt:lpstr>
      <vt:lpstr>Year 2 Curriculum:</vt:lpstr>
      <vt:lpstr>Uniform and Equipment:</vt:lpstr>
      <vt:lpstr>In a typical week the children will have:</vt:lpstr>
      <vt:lpstr>PowerPoint Presentation</vt:lpstr>
      <vt:lpstr>PowerPoint Presentation</vt:lpstr>
      <vt:lpstr>Gold Award</vt:lpstr>
      <vt:lpstr>Communication</vt:lpstr>
      <vt:lpstr>PowerPoint Presentation</vt:lpstr>
      <vt:lpstr>Safeguarding</vt:lpstr>
      <vt:lpstr>Safeguarding</vt:lpstr>
      <vt:lpstr>E-safety</vt:lpstr>
      <vt:lpstr>Ways to help</vt:lpstr>
      <vt:lpstr>PowerPoint Presentation</vt:lpstr>
      <vt:lpstr>PowerPoint Presentation</vt:lpstr>
      <vt:lpstr>PowerPoint Presentation</vt:lpstr>
    </vt:vector>
  </TitlesOfParts>
  <Company>Lingfield Notre Dame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Year ___ transition meeting.  Teachers: Teaching Assistants:</dc:title>
  <dc:creator>Deborah Moore</dc:creator>
  <cp:lastModifiedBy>Alison de Villiers</cp:lastModifiedBy>
  <cp:revision>60</cp:revision>
  <cp:lastPrinted>2024-07-01T16:27:44Z</cp:lastPrinted>
  <dcterms:created xsi:type="dcterms:W3CDTF">2013-05-16T18:27:23Z</dcterms:created>
  <dcterms:modified xsi:type="dcterms:W3CDTF">2024-07-01T18:03:52Z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0x010100C2C48B6109D6D44AA4F944574443B1EF</vt:lpwstr>
  </property>
  <property fmtid="{D5CDD505-2E9C-101B-9397-08002B2CF9AE}" pid="3" name="ExamBoard">
    <vt:lpwstr/>
  </property>
  <property fmtid="{D5CDD505-2E9C-101B-9397-08002B2CF9AE}" pid="4" name="Topic">
    <vt:lpwstr/>
  </property>
  <property fmtid="{D5CDD505-2E9C-101B-9397-08002B2CF9AE}" pid="5" name="Term">
    <vt:lpwstr/>
  </property>
  <property fmtid="{D5CDD505-2E9C-101B-9397-08002B2CF9AE}" pid="6" name="MediaServiceImageTags">
    <vt:lpwstr/>
  </property>
  <property fmtid="{D5CDD505-2E9C-101B-9397-08002B2CF9AE}" pid="7" name="Week">
    <vt:lpwstr/>
  </property>
  <property fmtid="{D5CDD505-2E9C-101B-9397-08002B2CF9AE}" pid="8" name="Staff Category">
    <vt:lpwstr/>
  </property>
</Properties>
</file>